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92" r:id="rId2"/>
  </p:sldMasterIdLst>
  <p:notesMasterIdLst>
    <p:notesMasterId r:id="rId9"/>
  </p:notesMasterIdLst>
  <p:sldIdLst>
    <p:sldId id="256" r:id="rId3"/>
    <p:sldId id="550143003" r:id="rId4"/>
    <p:sldId id="550143008" r:id="rId5"/>
    <p:sldId id="6101" r:id="rId6"/>
    <p:sldId id="550143006" r:id="rId7"/>
    <p:sldId id="55014299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7"/>
    <p:restoredTop sz="94663"/>
  </p:normalViewPr>
  <p:slideViewPr>
    <p:cSldViewPr snapToGrid="0" snapToObjects="1">
      <p:cViewPr varScale="1">
        <p:scale>
          <a:sx n="117" d="100"/>
          <a:sy n="117" d="100"/>
        </p:scale>
        <p:origin x="3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69F7D-3475-C948-80FB-42AD11136256}" type="datetimeFigureOut">
              <a:rPr lang="en-US" smtClean="0"/>
              <a:t>3/3/20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E423B-2E87-8D49-BEBB-9304B1688E49}" type="slidenum">
              <a:rPr lang="en-US" smtClean="0"/>
              <a:t>‹N›</a:t>
            </a:fld>
            <a:endParaRPr lang="en-US"/>
          </a:p>
        </p:txBody>
      </p:sp>
    </p:spTree>
    <p:extLst>
      <p:ext uri="{BB962C8B-B14F-4D97-AF65-F5344CB8AC3E}">
        <p14:creationId xmlns:p14="http://schemas.microsoft.com/office/powerpoint/2010/main" val="20618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cs typeface="CiscoSansTT ExtraLight" pitchFamily="34" charset="0"/>
            </a:endParaRPr>
          </a:p>
          <a:p>
            <a:pPr lvl="0"/>
            <a:r>
              <a:rPr lang="en-GB" dirty="0"/>
              <a:t>Keep your user information secure, without losing search capabilities.  With </a:t>
            </a:r>
            <a:r>
              <a:rPr lang="en-GB" dirty="0" err="1"/>
              <a:t>Webex</a:t>
            </a:r>
            <a:r>
              <a:rPr lang="en-GB" dirty="0"/>
              <a:t> Teams, your team collaboration information, including messages, files and whiteboard content is encrypted from your device to theirs, and everywhere in between.  For added security, you also have the option to manage your own encryption keys on-premises.  </a:t>
            </a:r>
          </a:p>
          <a:p>
            <a:r>
              <a:rPr lang="en-GB" dirty="0"/>
              <a:t>Although data is encrypted, search and indexing capabilities are not compromised:  </a:t>
            </a:r>
          </a:p>
          <a:p>
            <a:pPr lvl="0"/>
            <a:r>
              <a:rPr lang="en-GB" dirty="0"/>
              <a:t>users can easily search for information they need</a:t>
            </a:r>
          </a:p>
          <a:p>
            <a:pPr lvl="0"/>
            <a:r>
              <a:rPr lang="en-GB" dirty="0"/>
              <a:t>you can search and extract content for the purpose of responding to legal discovery orders or internal investigations</a:t>
            </a:r>
          </a:p>
          <a:p>
            <a:pPr lvl="0"/>
            <a:r>
              <a:rPr lang="en-GB" dirty="0"/>
              <a:t>Compliance managers can ensure that their Data Loss Prevention (DLP) and Cloud Access Security Broker (CASB) policies are applied to user generated content, through integration with Cisco </a:t>
            </a:r>
            <a:r>
              <a:rPr lang="en-GB" dirty="0" err="1"/>
              <a:t>Cloudlock</a:t>
            </a:r>
            <a:r>
              <a:rPr lang="en-GB" dirty="0"/>
              <a:t>, or third party applications. </a:t>
            </a:r>
          </a:p>
          <a:p>
            <a:endParaRPr lang="en-GB" dirty="0">
              <a:cs typeface="CiscoSansTT ExtraLight"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a:t>
            </a:fld>
            <a:endParaRPr lang="en-US" dirty="0"/>
          </a:p>
        </p:txBody>
      </p:sp>
    </p:spTree>
    <p:extLst>
      <p:ext uri="{BB962C8B-B14F-4D97-AF65-F5344CB8AC3E}">
        <p14:creationId xmlns:p14="http://schemas.microsoft.com/office/powerpoint/2010/main" val="191789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ArcOnly_RGB.ai" descr="ArcOnly_RGB.ai">
            <a:extLst>
              <a:ext uri="{FF2B5EF4-FFF2-40B4-BE49-F238E27FC236}">
                <a16:creationId xmlns:a16="http://schemas.microsoft.com/office/drawing/2014/main" id="{2559BB90-3FDD-4E19-8C33-F4AC67069195}"/>
              </a:ext>
            </a:extLst>
          </p:cNvPr>
          <p:cNvPicPr>
            <a:picLocks noChangeAspect="1"/>
          </p:cNvPicPr>
          <p:nvPr userDrawn="1"/>
        </p:nvPicPr>
        <p:blipFill>
          <a:blip r:embed="rId2"/>
          <a:stretch>
            <a:fillRect/>
          </a:stretch>
        </p:blipFill>
        <p:spPr>
          <a:xfrm>
            <a:off x="861393" y="434114"/>
            <a:ext cx="7006164" cy="5156700"/>
          </a:xfrm>
          <a:prstGeom prst="rect">
            <a:avLst/>
          </a:prstGeom>
          <a:ln w="12700">
            <a:miter lim="400000"/>
          </a:ln>
        </p:spPr>
      </p:pic>
      <p:sp>
        <p:nvSpPr>
          <p:cNvPr id="8" name="TextBox 7">
            <a:extLst>
              <a:ext uri="{FF2B5EF4-FFF2-40B4-BE49-F238E27FC236}">
                <a16:creationId xmlns:a16="http://schemas.microsoft.com/office/drawing/2014/main" id="{0503C812-AD35-4834-8913-413442260953}"/>
              </a:ext>
            </a:extLst>
          </p:cNvPr>
          <p:cNvSpPr txBox="1"/>
          <p:nvPr userDrawn="1"/>
        </p:nvSpPr>
        <p:spPr>
          <a:xfrm>
            <a:off x="254000" y="6306932"/>
            <a:ext cx="1912827" cy="297454"/>
          </a:xfrm>
          <a:prstGeom prst="rect">
            <a:avLst/>
          </a:prstGeom>
          <a:noFill/>
        </p:spPr>
        <p:txBody>
          <a:bodyPr wrap="square" lIns="60960" rIns="60960" rtlCol="0">
            <a:spAutoFit/>
          </a:bodyPr>
          <a:lstStyle/>
          <a:p>
            <a:r>
              <a:rPr lang="en-US" sz="1333" b="1" dirty="0">
                <a:solidFill>
                  <a:schemeClr val="tx1">
                    <a:alpha val="34000"/>
                  </a:schemeClr>
                </a:solidFill>
                <a:latin typeface="CiscoSansTT" charset="0"/>
                <a:ea typeface="CiscoSansTT" charset="0"/>
                <a:cs typeface="CiscoSansTT" charset="0"/>
              </a:rPr>
              <a:t>#</a:t>
            </a:r>
            <a:r>
              <a:rPr lang="en-US" sz="1333" b="1" dirty="0" err="1">
                <a:solidFill>
                  <a:schemeClr val="tx1">
                    <a:alpha val="34000"/>
                  </a:schemeClr>
                </a:solidFill>
                <a:latin typeface="CiscoSansTT" charset="0"/>
                <a:ea typeface="CiscoSansTT" charset="0"/>
                <a:cs typeface="CiscoSansTT" charset="0"/>
              </a:rPr>
              <a:t>ciscoimpact</a:t>
            </a:r>
            <a:endParaRPr lang="en-US" sz="1333" b="1" dirty="0">
              <a:solidFill>
                <a:schemeClr val="tx1">
                  <a:alpha val="34000"/>
                </a:schemeClr>
              </a:solidFill>
              <a:latin typeface="CiscoSansTT" charset="0"/>
              <a:ea typeface="CiscoSansTT" charset="0"/>
              <a:cs typeface="CiscoSansTT" charset="0"/>
            </a:endParaRPr>
          </a:p>
        </p:txBody>
      </p:sp>
      <p:pic>
        <p:nvPicPr>
          <p:cNvPr id="9" name="Picture 8" descr="Event Lockup Horizontal 300dpi">
            <a:extLst>
              <a:ext uri="{FF2B5EF4-FFF2-40B4-BE49-F238E27FC236}">
                <a16:creationId xmlns:a16="http://schemas.microsoft.com/office/drawing/2014/main" id="{CD362E65-A8E3-437B-AFFA-9225435AEF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7442" y="6385787"/>
            <a:ext cx="1613260" cy="218213"/>
          </a:xfrm>
          <a:prstGeom prst="rect">
            <a:avLst/>
          </a:prstGeom>
        </p:spPr>
      </p:pic>
      <p:sp>
        <p:nvSpPr>
          <p:cNvPr id="2" name="Title 1">
            <a:extLst>
              <a:ext uri="{FF2B5EF4-FFF2-40B4-BE49-F238E27FC236}">
                <a16:creationId xmlns:a16="http://schemas.microsoft.com/office/drawing/2014/main" id="{0C9A7DEF-4D71-4A3D-8497-B91301DFB397}"/>
              </a:ext>
            </a:extLst>
          </p:cNvPr>
          <p:cNvSpPr>
            <a:spLocks noGrp="1"/>
          </p:cNvSpPr>
          <p:nvPr>
            <p:ph type="ctrTitle" hasCustomPrompt="1"/>
          </p:nvPr>
        </p:nvSpPr>
        <p:spPr>
          <a:xfrm>
            <a:off x="2846768" y="3083684"/>
            <a:ext cx="9144000" cy="1318847"/>
          </a:xfrm>
        </p:spPr>
        <p:txBody>
          <a:bodyPr anchor="b">
            <a:normAutofit/>
          </a:bodyPr>
          <a:lstStyle>
            <a:lvl1pPr algn="l">
              <a:defRPr sz="5067">
                <a:solidFill>
                  <a:schemeClr val="tx1"/>
                </a:solidFill>
              </a:defRPr>
            </a:lvl1pPr>
          </a:lstStyle>
          <a:p>
            <a:r>
              <a:rPr lang="en-US" dirty="0"/>
              <a:t>Presentation Title Goes Here</a:t>
            </a:r>
          </a:p>
        </p:txBody>
      </p:sp>
      <p:sp>
        <p:nvSpPr>
          <p:cNvPr id="3" name="Subtitle 2">
            <a:extLst>
              <a:ext uri="{FF2B5EF4-FFF2-40B4-BE49-F238E27FC236}">
                <a16:creationId xmlns:a16="http://schemas.microsoft.com/office/drawing/2014/main" id="{DE37A022-D908-41DB-8DF4-54236E809DBF}"/>
              </a:ext>
            </a:extLst>
          </p:cNvPr>
          <p:cNvSpPr>
            <a:spLocks noGrp="1"/>
          </p:cNvSpPr>
          <p:nvPr>
            <p:ph type="subTitle" idx="1" hasCustomPrompt="1"/>
          </p:nvPr>
        </p:nvSpPr>
        <p:spPr>
          <a:xfrm>
            <a:off x="2846768" y="4995936"/>
            <a:ext cx="9144000" cy="536448"/>
          </a:xfrm>
        </p:spPr>
        <p:txBody>
          <a:bodyPr anchor="b">
            <a:normAutofit/>
          </a:bodyPr>
          <a:lstStyle>
            <a:lvl1pPr marL="0" indent="0" algn="l">
              <a:buNone/>
              <a:defRPr sz="2133">
                <a:solidFill>
                  <a:schemeClr val="accent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Speaker Name</a:t>
            </a:r>
          </a:p>
        </p:txBody>
      </p:sp>
      <p:sp>
        <p:nvSpPr>
          <p:cNvPr id="5" name="Text Placeholder 4">
            <a:extLst>
              <a:ext uri="{FF2B5EF4-FFF2-40B4-BE49-F238E27FC236}">
                <a16:creationId xmlns:a16="http://schemas.microsoft.com/office/drawing/2014/main" id="{2BAD1FF8-55E4-48F1-A275-9DDDE73C5E99}"/>
              </a:ext>
            </a:extLst>
          </p:cNvPr>
          <p:cNvSpPr>
            <a:spLocks noGrp="1"/>
          </p:cNvSpPr>
          <p:nvPr>
            <p:ph type="body" sz="quarter" idx="10" hasCustomPrompt="1"/>
          </p:nvPr>
        </p:nvSpPr>
        <p:spPr>
          <a:xfrm>
            <a:off x="2846768" y="4287816"/>
            <a:ext cx="9144000" cy="696384"/>
          </a:xfrm>
        </p:spPr>
        <p:txBody>
          <a:bodyPr>
            <a:normAutofit/>
          </a:bodyPr>
          <a:lstStyle>
            <a:lvl1pPr marL="0" indent="0">
              <a:buFontTx/>
              <a:buNone/>
              <a:defRPr sz="2667"/>
            </a:lvl1pPr>
            <a:lvl2pPr marL="309026" indent="0">
              <a:buFontTx/>
              <a:buNone/>
              <a:defRPr/>
            </a:lvl2pPr>
            <a:lvl3pPr marL="613818" indent="0">
              <a:buFontTx/>
              <a:buNone/>
              <a:defRPr/>
            </a:lvl3pPr>
            <a:lvl4pPr marL="914377" indent="0">
              <a:buFontTx/>
              <a:buNone/>
              <a:defRPr/>
            </a:lvl4pPr>
            <a:lvl5pPr marL="1223403" indent="0">
              <a:buFontTx/>
              <a:buNone/>
              <a:defRPr/>
            </a:lvl5pPr>
          </a:lstStyle>
          <a:p>
            <a:pPr lvl="0"/>
            <a:r>
              <a:rPr lang="en-US" dirty="0"/>
              <a:t>Subtitle Goes Here</a:t>
            </a:r>
          </a:p>
        </p:txBody>
      </p:sp>
      <p:sp>
        <p:nvSpPr>
          <p:cNvPr id="12" name="Text Placeholder 11">
            <a:extLst>
              <a:ext uri="{FF2B5EF4-FFF2-40B4-BE49-F238E27FC236}">
                <a16:creationId xmlns:a16="http://schemas.microsoft.com/office/drawing/2014/main" id="{34C3C74D-19CE-4A9D-8AC5-F62BCD816A8A}"/>
              </a:ext>
            </a:extLst>
          </p:cNvPr>
          <p:cNvSpPr>
            <a:spLocks noGrp="1"/>
          </p:cNvSpPr>
          <p:nvPr>
            <p:ph type="body" sz="quarter" idx="11" hasCustomPrompt="1"/>
          </p:nvPr>
        </p:nvSpPr>
        <p:spPr>
          <a:xfrm>
            <a:off x="2846917" y="5467256"/>
            <a:ext cx="9144000" cy="531283"/>
          </a:xfrm>
        </p:spPr>
        <p:txBody>
          <a:bodyPr vert="horz" lIns="91440" tIns="45720" rIns="91440" bIns="45720" rtlCol="0" anchor="t">
            <a:normAutofit/>
          </a:bodyPr>
          <a:lstStyle>
            <a:lvl1pPr marL="0" indent="0">
              <a:buNone/>
              <a:defRPr lang="en-US" sz="2133" dirty="0">
                <a:solidFill>
                  <a:schemeClr val="accent1"/>
                </a:solidFill>
              </a:defRPr>
            </a:lvl1pPr>
          </a:lstStyle>
          <a:p>
            <a:pPr marL="304792" lvl="0" indent="-304792"/>
            <a:r>
              <a:rPr lang="en-US" dirty="0"/>
              <a:t>Speaker Title</a:t>
            </a:r>
          </a:p>
        </p:txBody>
      </p:sp>
      <p:sp>
        <p:nvSpPr>
          <p:cNvPr id="14" name="Text Placeholder 13">
            <a:extLst>
              <a:ext uri="{FF2B5EF4-FFF2-40B4-BE49-F238E27FC236}">
                <a16:creationId xmlns:a16="http://schemas.microsoft.com/office/drawing/2014/main" id="{522ABB34-F887-4B96-BE0A-CE93289218E1}"/>
              </a:ext>
            </a:extLst>
          </p:cNvPr>
          <p:cNvSpPr>
            <a:spLocks noGrp="1"/>
          </p:cNvSpPr>
          <p:nvPr>
            <p:ph type="body" sz="quarter" idx="12" hasCustomPrompt="1"/>
          </p:nvPr>
        </p:nvSpPr>
        <p:spPr>
          <a:xfrm>
            <a:off x="2846917" y="5856769"/>
            <a:ext cx="9144000" cy="536448"/>
          </a:xfrm>
        </p:spPr>
        <p:txBody>
          <a:bodyPr vert="horz" lIns="91440" tIns="45720" rIns="91440" bIns="45720" rtlCol="0" anchor="t">
            <a:normAutofit/>
          </a:bodyPr>
          <a:lstStyle>
            <a:lvl1pPr marL="0" indent="0">
              <a:buNone/>
              <a:defRPr lang="en-US" sz="2133" smtClean="0">
                <a:solidFill>
                  <a:schemeClr val="accent1"/>
                </a:solidFill>
              </a:defRPr>
            </a:lvl1pPr>
            <a:lvl2pPr>
              <a:defRPr lang="en-US" smtClean="0"/>
            </a:lvl2pPr>
            <a:lvl3pPr>
              <a:defRPr lang="en-US" smtClean="0"/>
            </a:lvl3pPr>
            <a:lvl4pPr>
              <a:defRPr lang="en-US" smtClean="0"/>
            </a:lvl4pPr>
            <a:lvl5pPr>
              <a:defRPr lang="en-US"/>
            </a:lvl5pPr>
          </a:lstStyle>
          <a:p>
            <a:pPr marL="304792" lvl="0" indent="-304792"/>
            <a:r>
              <a:rPr lang="en-US" dirty="0"/>
              <a:t>Date</a:t>
            </a:r>
          </a:p>
        </p:txBody>
      </p:sp>
    </p:spTree>
    <p:extLst>
      <p:ext uri="{BB962C8B-B14F-4D97-AF65-F5344CB8AC3E}">
        <p14:creationId xmlns:p14="http://schemas.microsoft.com/office/powerpoint/2010/main" val="2447803313"/>
      </p:ext>
    </p:extLst>
  </p:cSld>
  <p:clrMapOvr>
    <a:masterClrMapping/>
  </p:clrMapOvr>
  <p:extLst>
    <p:ext uri="{DCECCB84-F9BA-43D5-87BE-67443E8EF086}">
      <p15:sldGuideLst xmlns:p15="http://schemas.microsoft.com/office/powerpoint/2012/main">
        <p15:guide id="1" orient="horz" pos="2268">
          <p15:clr>
            <a:srgbClr val="FBAE40"/>
          </p15:clr>
        </p15:guide>
        <p15:guide id="2" orient="horz" pos="2604">
          <p15:clr>
            <a:srgbClr val="FBAE40"/>
          </p15:clr>
        </p15:guide>
        <p15:guide id="3" pos="14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Arc White PNG 300dpi&#10;">
            <a:extLst>
              <a:ext uri="{FF2B5EF4-FFF2-40B4-BE49-F238E27FC236}">
                <a16:creationId xmlns:a16="http://schemas.microsoft.com/office/drawing/2014/main" id="{C3913D3F-02A2-43F3-BD13-3FD254BB04F4}"/>
              </a:ext>
            </a:extLst>
          </p:cNvPr>
          <p:cNvPicPr>
            <a:picLocks noChangeAspect="1"/>
          </p:cNvPicPr>
          <p:nvPr userDrawn="1"/>
        </p:nvPicPr>
        <p:blipFill>
          <a:blip r:embed="rId2" cstate="screen">
            <a:alphaModFix amt="3000"/>
            <a:extLst>
              <a:ext uri="{28A0092B-C50C-407E-A947-70E740481C1C}">
                <a14:useLocalDpi xmlns:a14="http://schemas.microsoft.com/office/drawing/2010/main"/>
              </a:ext>
            </a:extLst>
          </a:blip>
          <a:stretch>
            <a:fillRect/>
          </a:stretch>
        </p:blipFill>
        <p:spPr>
          <a:xfrm>
            <a:off x="6512928" y="2016523"/>
            <a:ext cx="6705600" cy="4934399"/>
          </a:xfrm>
          <a:prstGeom prst="rect">
            <a:avLst/>
          </a:prstGeom>
        </p:spPr>
      </p:pic>
      <p:sp>
        <p:nvSpPr>
          <p:cNvPr id="2" name="Title 1">
            <a:extLst>
              <a:ext uri="{FF2B5EF4-FFF2-40B4-BE49-F238E27FC236}">
                <a16:creationId xmlns:a16="http://schemas.microsoft.com/office/drawing/2014/main" id="{573F939C-28AF-4452-9A95-5329909F71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660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_noAr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939C-28AF-4452-9A95-5329909F71D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4163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_blank">
    <p:spTree>
      <p:nvGrpSpPr>
        <p:cNvPr id="1" name=""/>
        <p:cNvGrpSpPr/>
        <p:nvPr/>
      </p:nvGrpSpPr>
      <p:grpSpPr>
        <a:xfrm>
          <a:off x="0" y="0"/>
          <a:ext cx="0" cy="0"/>
          <a:chOff x="0" y="0"/>
          <a:chExt cx="0" cy="0"/>
        </a:xfrm>
      </p:grpSpPr>
      <p:pic>
        <p:nvPicPr>
          <p:cNvPr id="6" name="Picture 5" descr="Arc White PNG 300dpi&#10;">
            <a:extLst>
              <a:ext uri="{FF2B5EF4-FFF2-40B4-BE49-F238E27FC236}">
                <a16:creationId xmlns:a16="http://schemas.microsoft.com/office/drawing/2014/main" id="{E40F2D50-1D12-441D-871C-CAA8825FC72A}"/>
              </a:ext>
            </a:extLst>
          </p:cNvPr>
          <p:cNvPicPr>
            <a:picLocks noChangeAspect="1"/>
          </p:cNvPicPr>
          <p:nvPr userDrawn="1"/>
        </p:nvPicPr>
        <p:blipFill>
          <a:blip r:embed="rId2" cstate="screen">
            <a:alphaModFix amt="3000"/>
            <a:extLst>
              <a:ext uri="{28A0092B-C50C-407E-A947-70E740481C1C}">
                <a14:useLocalDpi xmlns:a14="http://schemas.microsoft.com/office/drawing/2010/main"/>
              </a:ext>
            </a:extLst>
          </a:blip>
          <a:stretch>
            <a:fillRect/>
          </a:stretch>
        </p:blipFill>
        <p:spPr>
          <a:xfrm>
            <a:off x="6512928" y="2016523"/>
            <a:ext cx="6705600" cy="4934399"/>
          </a:xfrm>
          <a:prstGeom prst="rect">
            <a:avLst/>
          </a:prstGeom>
        </p:spPr>
      </p:pic>
      <p:pic>
        <p:nvPicPr>
          <p:cNvPr id="4" name="Picture 3" descr="Event Lockup Horizontal 300dpi">
            <a:extLst>
              <a:ext uri="{FF2B5EF4-FFF2-40B4-BE49-F238E27FC236}">
                <a16:creationId xmlns:a16="http://schemas.microsoft.com/office/drawing/2014/main" id="{9390D738-3F56-43ED-96EB-AD06E2E6C1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7442" y="6385787"/>
            <a:ext cx="1613260" cy="218213"/>
          </a:xfrm>
          <a:prstGeom prst="rect">
            <a:avLst/>
          </a:prstGeom>
        </p:spPr>
      </p:pic>
      <p:sp>
        <p:nvSpPr>
          <p:cNvPr id="2" name="Title 1">
            <a:extLst>
              <a:ext uri="{FF2B5EF4-FFF2-40B4-BE49-F238E27FC236}">
                <a16:creationId xmlns:a16="http://schemas.microsoft.com/office/drawing/2014/main" id="{573F939C-28AF-4452-9A95-5329909F71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7098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with-bugs/art">
    <p:spTree>
      <p:nvGrpSpPr>
        <p:cNvPr id="1" name=""/>
        <p:cNvGrpSpPr/>
        <p:nvPr/>
      </p:nvGrpSpPr>
      <p:grpSpPr>
        <a:xfrm>
          <a:off x="0" y="0"/>
          <a:ext cx="0" cy="0"/>
          <a:chOff x="0" y="0"/>
          <a:chExt cx="0" cy="0"/>
        </a:xfrm>
      </p:grpSpPr>
      <p:pic>
        <p:nvPicPr>
          <p:cNvPr id="2" name="Picture 1" descr="Arc White PNG 300dpi&#10;">
            <a:extLst>
              <a:ext uri="{FF2B5EF4-FFF2-40B4-BE49-F238E27FC236}">
                <a16:creationId xmlns:a16="http://schemas.microsoft.com/office/drawing/2014/main" id="{4D9904E7-DCC1-4525-A90A-E58174E4AA0E}"/>
              </a:ext>
            </a:extLst>
          </p:cNvPr>
          <p:cNvPicPr>
            <a:picLocks noChangeAspect="1"/>
          </p:cNvPicPr>
          <p:nvPr userDrawn="1"/>
        </p:nvPicPr>
        <p:blipFill>
          <a:blip r:embed="rId2" cstate="screen">
            <a:alphaModFix amt="3000"/>
            <a:extLst>
              <a:ext uri="{28A0092B-C50C-407E-A947-70E740481C1C}">
                <a14:useLocalDpi xmlns:a14="http://schemas.microsoft.com/office/drawing/2010/main"/>
              </a:ext>
            </a:extLst>
          </a:blip>
          <a:stretch>
            <a:fillRect/>
          </a:stretch>
        </p:blipFill>
        <p:spPr>
          <a:xfrm>
            <a:off x="6512928" y="2016523"/>
            <a:ext cx="6705600" cy="4934399"/>
          </a:xfrm>
          <a:prstGeom prst="rect">
            <a:avLst/>
          </a:prstGeom>
        </p:spPr>
      </p:pic>
    </p:spTree>
    <p:extLst>
      <p:ext uri="{BB962C8B-B14F-4D97-AF65-F5344CB8AC3E}">
        <p14:creationId xmlns:p14="http://schemas.microsoft.com/office/powerpoint/2010/main" val="424951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_nobugs/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966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899580" y="1602316"/>
            <a:ext cx="10388569" cy="3860455"/>
          </a:xfrm>
          <a:prstGeom prst="rect">
            <a:avLst/>
          </a:prstGeom>
        </p:spPr>
        <p:txBody>
          <a:bodyPr lIns="91420" tIns="45710" rIns="91420" bIns="45710">
            <a:noAutofit/>
          </a:bodyPr>
          <a:lstStyle>
            <a:lvl1pPr marL="0" indent="0" algn="ctr">
              <a:buNone/>
              <a:defRPr sz="2667" baseline="0">
                <a:solidFill>
                  <a:schemeClr val="tx1">
                    <a:alpha val="75000"/>
                  </a:schemeClr>
                </a:solidFill>
                <a:latin typeface="+mn-lt"/>
              </a:defRPr>
            </a:lvl1pPr>
          </a:lstStyle>
          <a:p>
            <a:pPr lvl="0"/>
            <a:r>
              <a:rPr lang="en-US" noProof="0" dirty="0"/>
              <a:t>Click icon to add table</a:t>
            </a:r>
            <a:endParaRPr lang="en-GB" noProof="0" dirty="0"/>
          </a:p>
        </p:txBody>
      </p:sp>
      <p:sp>
        <p:nvSpPr>
          <p:cNvPr id="7" name="Text Placeholder 9">
            <a:extLst>
              <a:ext uri="{FF2B5EF4-FFF2-40B4-BE49-F238E27FC236}">
                <a16:creationId xmlns:a16="http://schemas.microsoft.com/office/drawing/2014/main" id="{7AEE9E86-07BE-49D0-91F0-91E9B1BAD716}"/>
              </a:ext>
            </a:extLst>
          </p:cNvPr>
          <p:cNvSpPr>
            <a:spLocks noGrp="1"/>
          </p:cNvSpPr>
          <p:nvPr>
            <p:ph type="body" sz="quarter" idx="11"/>
          </p:nvPr>
        </p:nvSpPr>
        <p:spPr>
          <a:xfrm>
            <a:off x="829057" y="5928869"/>
            <a:ext cx="10939444"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3" name="Title 2">
            <a:extLst>
              <a:ext uri="{FF2B5EF4-FFF2-40B4-BE49-F238E27FC236}">
                <a16:creationId xmlns:a16="http://schemas.microsoft.com/office/drawing/2014/main" id="{FF1BC555-4473-4903-98C0-E2F2A52C0E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579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hart">
    <p:bg>
      <p:bgPr>
        <a:solidFill>
          <a:schemeClr val="bg2"/>
        </a:solidFill>
        <a:effectLst/>
      </p:bgPr>
    </p:bg>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816864" y="1987296"/>
            <a:ext cx="10820400" cy="3744383"/>
          </a:xfrm>
          <a:prstGeom prst="rect">
            <a:avLst/>
          </a:prstGeom>
        </p:spPr>
        <p:txBody>
          <a:bodyPr vert="horz" lIns="91420" tIns="45710" rIns="91420" bIns="45710">
            <a:noAutofit/>
          </a:bodyPr>
          <a:lstStyle>
            <a:lvl1pPr marL="0" indent="0" algn="ctr">
              <a:buNone/>
              <a:defRPr sz="2667" b="0" i="0">
                <a:solidFill>
                  <a:schemeClr val="tx1">
                    <a:alpha val="75000"/>
                  </a:schemeClr>
                </a:solidFill>
                <a:latin typeface="+mn-lt"/>
                <a:cs typeface="CiscoSans ExtraLight"/>
              </a:defRPr>
            </a:lvl1pPr>
          </a:lstStyle>
          <a:p>
            <a:pPr lvl="0"/>
            <a:r>
              <a:rPr lang="en-US" noProof="0" dirty="0"/>
              <a:t>Click icon to add chart</a:t>
            </a:r>
          </a:p>
        </p:txBody>
      </p:sp>
      <p:sp>
        <p:nvSpPr>
          <p:cNvPr id="7" name="Text Placeholder 9"/>
          <p:cNvSpPr>
            <a:spLocks noGrp="1"/>
          </p:cNvSpPr>
          <p:nvPr>
            <p:ph type="body" sz="quarter" idx="11"/>
          </p:nvPr>
        </p:nvSpPr>
        <p:spPr>
          <a:xfrm>
            <a:off x="829057" y="5928869"/>
            <a:ext cx="10939444"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10" name="Text Placeholder 2">
            <a:extLst>
              <a:ext uri="{FF2B5EF4-FFF2-40B4-BE49-F238E27FC236}">
                <a16:creationId xmlns:a16="http://schemas.microsoft.com/office/drawing/2014/main" id="{38EF0BD4-7EF2-4829-B682-7DF7A2215640}"/>
              </a:ext>
            </a:extLst>
          </p:cNvPr>
          <p:cNvSpPr>
            <a:spLocks noGrp="1"/>
          </p:cNvSpPr>
          <p:nvPr>
            <p:ph type="body" sz="quarter" idx="12"/>
          </p:nvPr>
        </p:nvSpPr>
        <p:spPr>
          <a:xfrm>
            <a:off x="794337" y="1435101"/>
            <a:ext cx="11127316" cy="385233"/>
          </a:xfrm>
          <a:prstGeom prst="rect">
            <a:avLst/>
          </a:prstGeom>
        </p:spPr>
        <p:txBody>
          <a:bodyPr lIns="91440" rIns="91440">
            <a:noAutofit/>
          </a:bodyPr>
          <a:lstStyle>
            <a:lvl1pPr marL="0" indent="0">
              <a:buNone/>
              <a:defRPr sz="2133" b="1">
                <a:latin typeface="CiscoSansTT" panose="020B0503020201020303" pitchFamily="34" charset="0"/>
              </a:defRPr>
            </a:lvl1pPr>
            <a:lvl2pPr marL="190495" indent="0">
              <a:buNone/>
              <a:defRPr/>
            </a:lvl2pPr>
            <a:lvl3pPr marL="349241" indent="0">
              <a:buNone/>
              <a:defRPr/>
            </a:lvl3pPr>
            <a:lvl4pPr marL="444489" indent="0">
              <a:buNone/>
              <a:defRPr/>
            </a:lvl4pPr>
            <a:lvl5pPr marL="539736"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07DBE8E4-C4E8-4D29-AAC8-4D57171FC33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518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_Page_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899580" y="945116"/>
            <a:ext cx="5678429" cy="4961811"/>
          </a:xfrm>
          <a:prstGeom prst="rect">
            <a:avLst/>
          </a:prstGeom>
        </p:spPr>
        <p:txBody>
          <a:bodyPr anchor="ctr" anchorCtr="0"/>
          <a:lstStyle>
            <a:lvl1pPr marL="0" indent="0" algn="ctr">
              <a:buNone/>
              <a:defRPr/>
            </a:lvl1pPr>
          </a:lstStyle>
          <a:p>
            <a:endParaRPr lang="en-US" dirty="0"/>
          </a:p>
        </p:txBody>
      </p:sp>
      <p:sp>
        <p:nvSpPr>
          <p:cNvPr id="4" name="Text Placeholder 9">
            <a:extLst>
              <a:ext uri="{FF2B5EF4-FFF2-40B4-BE49-F238E27FC236}">
                <a16:creationId xmlns:a16="http://schemas.microsoft.com/office/drawing/2014/main" id="{7EBCB1E0-E962-405A-A433-07B7ED47002E}"/>
              </a:ext>
            </a:extLst>
          </p:cNvPr>
          <p:cNvSpPr>
            <a:spLocks noGrp="1"/>
          </p:cNvSpPr>
          <p:nvPr>
            <p:ph type="body" sz="quarter" idx="11"/>
          </p:nvPr>
        </p:nvSpPr>
        <p:spPr>
          <a:xfrm>
            <a:off x="829057" y="5928869"/>
            <a:ext cx="10939444"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ext Placeholder 2">
            <a:extLst>
              <a:ext uri="{FF2B5EF4-FFF2-40B4-BE49-F238E27FC236}">
                <a16:creationId xmlns:a16="http://schemas.microsoft.com/office/drawing/2014/main" id="{7C58C63B-DC92-403B-839C-01A5DA644482}"/>
              </a:ext>
            </a:extLst>
          </p:cNvPr>
          <p:cNvSpPr>
            <a:spLocks noGrp="1"/>
          </p:cNvSpPr>
          <p:nvPr>
            <p:ph type="body" sz="quarter" idx="12"/>
          </p:nvPr>
        </p:nvSpPr>
        <p:spPr>
          <a:xfrm>
            <a:off x="803716" y="617335"/>
            <a:ext cx="5255683" cy="420564"/>
          </a:xfrm>
          <a:prstGeom prst="rect">
            <a:avLst/>
          </a:prstGeom>
        </p:spPr>
        <p:txBody>
          <a:bodyPr lIns="91440" rIns="91440">
            <a:spAutoFit/>
          </a:bodyPr>
          <a:lstStyle>
            <a:lvl1pPr marL="0" indent="0">
              <a:buNone/>
              <a:defRPr sz="2133" b="1">
                <a:latin typeface="CiscoSansTT" panose="020B0503020201020303" pitchFamily="34" charset="0"/>
              </a:defRPr>
            </a:lvl1pPr>
            <a:lvl2pPr marL="190495" indent="0">
              <a:buNone/>
              <a:defRPr/>
            </a:lvl2pPr>
            <a:lvl3pPr marL="349241" indent="0">
              <a:buNone/>
              <a:defRPr/>
            </a:lvl3pPr>
            <a:lvl4pPr marL="444489" indent="0">
              <a:buNone/>
              <a:defRPr/>
            </a:lvl4pPr>
            <a:lvl5pPr marL="539736" indent="0">
              <a:buNone/>
              <a:defRPr/>
            </a:lvl5pPr>
          </a:lstStyle>
          <a:p>
            <a:pPr lvl="0"/>
            <a:r>
              <a:rPr lang="en-US" dirty="0"/>
              <a:t>Click to edit Master text styles</a:t>
            </a:r>
          </a:p>
        </p:txBody>
      </p:sp>
      <p:sp>
        <p:nvSpPr>
          <p:cNvPr id="8" name="Title 7">
            <a:extLst>
              <a:ext uri="{FF2B5EF4-FFF2-40B4-BE49-F238E27FC236}">
                <a16:creationId xmlns:a16="http://schemas.microsoft.com/office/drawing/2014/main" id="{599D4D6B-79FB-45C1-A0A2-ADA273CA8D5B}"/>
              </a:ext>
            </a:extLst>
          </p:cNvPr>
          <p:cNvSpPr>
            <a:spLocks noGrp="1"/>
          </p:cNvSpPr>
          <p:nvPr>
            <p:ph type="title"/>
          </p:nvPr>
        </p:nvSpPr>
        <p:spPr>
          <a:xfrm>
            <a:off x="6795413" y="1197955"/>
            <a:ext cx="4491567" cy="4285203"/>
          </a:xfrm>
        </p:spPr>
        <p:txBody>
          <a:bodyPr/>
          <a:lstStyle/>
          <a:p>
            <a:r>
              <a:rPr lang="en-US"/>
              <a:t>Click to edit Master title style</a:t>
            </a:r>
          </a:p>
        </p:txBody>
      </p:sp>
    </p:spTree>
    <p:extLst>
      <p:ext uri="{BB962C8B-B14F-4D97-AF65-F5344CB8AC3E}">
        <p14:creationId xmlns:p14="http://schemas.microsoft.com/office/powerpoint/2010/main" val="2989680124"/>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_Page_Table">
    <p:spTree>
      <p:nvGrpSpPr>
        <p:cNvPr id="1" name=""/>
        <p:cNvGrpSpPr/>
        <p:nvPr/>
      </p:nvGrpSpPr>
      <p:grpSpPr>
        <a:xfrm>
          <a:off x="0" y="0"/>
          <a:ext cx="0" cy="0"/>
          <a:chOff x="0" y="0"/>
          <a:chExt cx="0" cy="0"/>
        </a:xfrm>
      </p:grpSpPr>
      <p:sp>
        <p:nvSpPr>
          <p:cNvPr id="7" name="Table Placeholder 6"/>
          <p:cNvSpPr>
            <a:spLocks noGrp="1"/>
          </p:cNvSpPr>
          <p:nvPr>
            <p:ph type="tbl" sz="quarter" idx="10"/>
          </p:nvPr>
        </p:nvSpPr>
        <p:spPr>
          <a:xfrm>
            <a:off x="914400" y="1379869"/>
            <a:ext cx="5173133" cy="4103288"/>
          </a:xfrm>
          <a:prstGeom prst="rect">
            <a:avLst/>
          </a:prstGeom>
        </p:spPr>
        <p:txBody>
          <a:bodyPr anchor="ctr" anchorCtr="0"/>
          <a:lstStyle>
            <a:lvl1pPr marL="0" indent="0" algn="ctr">
              <a:buNone/>
              <a:defRPr/>
            </a:lvl1pPr>
          </a:lstStyle>
          <a:p>
            <a:endParaRPr lang="en-US" dirty="0"/>
          </a:p>
        </p:txBody>
      </p:sp>
      <p:sp>
        <p:nvSpPr>
          <p:cNvPr id="4" name="Text Placeholder 9">
            <a:extLst>
              <a:ext uri="{FF2B5EF4-FFF2-40B4-BE49-F238E27FC236}">
                <a16:creationId xmlns:a16="http://schemas.microsoft.com/office/drawing/2014/main" id="{AAD5DF0B-2E12-4883-BDD4-C1C2741CB012}"/>
              </a:ext>
            </a:extLst>
          </p:cNvPr>
          <p:cNvSpPr>
            <a:spLocks noGrp="1"/>
          </p:cNvSpPr>
          <p:nvPr>
            <p:ph type="body" sz="quarter" idx="11"/>
          </p:nvPr>
        </p:nvSpPr>
        <p:spPr>
          <a:xfrm>
            <a:off x="829057" y="5928869"/>
            <a:ext cx="10939444"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ext Placeholder 2">
            <a:extLst>
              <a:ext uri="{FF2B5EF4-FFF2-40B4-BE49-F238E27FC236}">
                <a16:creationId xmlns:a16="http://schemas.microsoft.com/office/drawing/2014/main" id="{924A180B-6828-47D1-BC1D-9F91A2D2C0C7}"/>
              </a:ext>
            </a:extLst>
          </p:cNvPr>
          <p:cNvSpPr>
            <a:spLocks noGrp="1"/>
          </p:cNvSpPr>
          <p:nvPr>
            <p:ph type="body" sz="quarter" idx="12"/>
          </p:nvPr>
        </p:nvSpPr>
        <p:spPr>
          <a:xfrm>
            <a:off x="803716" y="617335"/>
            <a:ext cx="5255683" cy="420564"/>
          </a:xfrm>
          <a:prstGeom prst="rect">
            <a:avLst/>
          </a:prstGeom>
        </p:spPr>
        <p:txBody>
          <a:bodyPr lIns="91440" rIns="91440">
            <a:spAutoFit/>
          </a:bodyPr>
          <a:lstStyle>
            <a:lvl1pPr marL="0" indent="0">
              <a:buNone/>
              <a:defRPr sz="2133" b="1">
                <a:latin typeface="CiscoSansTT" panose="020B0503020201020303" pitchFamily="34" charset="0"/>
              </a:defRPr>
            </a:lvl1pPr>
            <a:lvl2pPr marL="190495" indent="0">
              <a:buNone/>
              <a:defRPr/>
            </a:lvl2pPr>
            <a:lvl3pPr marL="349241" indent="0">
              <a:buNone/>
              <a:defRPr/>
            </a:lvl3pPr>
            <a:lvl4pPr marL="444489" indent="0">
              <a:buNone/>
              <a:defRPr/>
            </a:lvl4pPr>
            <a:lvl5pPr marL="539736" indent="0">
              <a:buNone/>
              <a:defRPr/>
            </a:lvl5pPr>
          </a:lstStyle>
          <a:p>
            <a:pPr lvl="0"/>
            <a:r>
              <a:rPr lang="en-US" dirty="0"/>
              <a:t>Click to edit Master text styles</a:t>
            </a:r>
          </a:p>
        </p:txBody>
      </p:sp>
      <p:sp>
        <p:nvSpPr>
          <p:cNvPr id="8" name="Title 7">
            <a:extLst>
              <a:ext uri="{FF2B5EF4-FFF2-40B4-BE49-F238E27FC236}">
                <a16:creationId xmlns:a16="http://schemas.microsoft.com/office/drawing/2014/main" id="{68BAD810-ECF0-4824-9FE0-9C5F4AB1F9EA}"/>
              </a:ext>
            </a:extLst>
          </p:cNvPr>
          <p:cNvSpPr>
            <a:spLocks noGrp="1"/>
          </p:cNvSpPr>
          <p:nvPr>
            <p:ph type="title"/>
          </p:nvPr>
        </p:nvSpPr>
        <p:spPr>
          <a:xfrm>
            <a:off x="6795413" y="1197955"/>
            <a:ext cx="4491567" cy="4285203"/>
          </a:xfrm>
        </p:spPr>
        <p:txBody>
          <a:bodyPr/>
          <a:lstStyle/>
          <a:p>
            <a:r>
              <a:rPr lang="en-US"/>
              <a:t>Click to edit Master title style</a:t>
            </a:r>
          </a:p>
        </p:txBody>
      </p:sp>
    </p:spTree>
    <p:extLst>
      <p:ext uri="{BB962C8B-B14F-4D97-AF65-F5344CB8AC3E}">
        <p14:creationId xmlns:p14="http://schemas.microsoft.com/office/powerpoint/2010/main" val="2001471859"/>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_Page_Table R">
    <p:spTree>
      <p:nvGrpSpPr>
        <p:cNvPr id="1" name=""/>
        <p:cNvGrpSpPr/>
        <p:nvPr/>
      </p:nvGrpSpPr>
      <p:grpSpPr>
        <a:xfrm>
          <a:off x="0" y="0"/>
          <a:ext cx="0" cy="0"/>
          <a:chOff x="0" y="0"/>
          <a:chExt cx="0" cy="0"/>
        </a:xfrm>
      </p:grpSpPr>
      <p:sp>
        <p:nvSpPr>
          <p:cNvPr id="7" name="Table Placeholder 6"/>
          <p:cNvSpPr>
            <a:spLocks noGrp="1"/>
          </p:cNvSpPr>
          <p:nvPr>
            <p:ph type="tbl" sz="quarter" idx="10"/>
          </p:nvPr>
        </p:nvSpPr>
        <p:spPr>
          <a:xfrm>
            <a:off x="6132602" y="1379869"/>
            <a:ext cx="5173133" cy="4103288"/>
          </a:xfrm>
          <a:prstGeom prst="rect">
            <a:avLst/>
          </a:prstGeom>
        </p:spPr>
        <p:txBody>
          <a:bodyPr anchor="ctr" anchorCtr="0"/>
          <a:lstStyle>
            <a:lvl1pPr marL="0" indent="0" algn="ctr">
              <a:buNone/>
              <a:defRPr/>
            </a:lvl1pPr>
          </a:lstStyle>
          <a:p>
            <a:endParaRPr lang="en-US" dirty="0"/>
          </a:p>
        </p:txBody>
      </p:sp>
      <p:sp>
        <p:nvSpPr>
          <p:cNvPr id="4" name="Text Placeholder 9">
            <a:extLst>
              <a:ext uri="{FF2B5EF4-FFF2-40B4-BE49-F238E27FC236}">
                <a16:creationId xmlns:a16="http://schemas.microsoft.com/office/drawing/2014/main" id="{AAD5DF0B-2E12-4883-BDD4-C1C2741CB012}"/>
              </a:ext>
            </a:extLst>
          </p:cNvPr>
          <p:cNvSpPr>
            <a:spLocks noGrp="1"/>
          </p:cNvSpPr>
          <p:nvPr>
            <p:ph type="body" sz="quarter" idx="11"/>
          </p:nvPr>
        </p:nvSpPr>
        <p:spPr>
          <a:xfrm>
            <a:off x="5995413" y="5925313"/>
            <a:ext cx="5368536"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ext Placeholder 2">
            <a:extLst>
              <a:ext uri="{FF2B5EF4-FFF2-40B4-BE49-F238E27FC236}">
                <a16:creationId xmlns:a16="http://schemas.microsoft.com/office/drawing/2014/main" id="{924A180B-6828-47D1-BC1D-9F91A2D2C0C7}"/>
              </a:ext>
            </a:extLst>
          </p:cNvPr>
          <p:cNvSpPr>
            <a:spLocks noGrp="1"/>
          </p:cNvSpPr>
          <p:nvPr>
            <p:ph type="body" sz="quarter" idx="12"/>
          </p:nvPr>
        </p:nvSpPr>
        <p:spPr>
          <a:xfrm>
            <a:off x="6021917" y="617335"/>
            <a:ext cx="5255683" cy="420564"/>
          </a:xfrm>
          <a:prstGeom prst="rect">
            <a:avLst/>
          </a:prstGeom>
        </p:spPr>
        <p:txBody>
          <a:bodyPr lIns="91440" rIns="91440">
            <a:spAutoFit/>
          </a:bodyPr>
          <a:lstStyle>
            <a:lvl1pPr marL="0" indent="0">
              <a:buNone/>
              <a:defRPr sz="2133" b="1">
                <a:latin typeface="CiscoSansTT" panose="020B0503020201020303" pitchFamily="34" charset="0"/>
              </a:defRPr>
            </a:lvl1pPr>
            <a:lvl2pPr marL="190495" indent="0">
              <a:buNone/>
              <a:defRPr/>
            </a:lvl2pPr>
            <a:lvl3pPr marL="349241" indent="0">
              <a:buNone/>
              <a:defRPr/>
            </a:lvl3pPr>
            <a:lvl4pPr marL="444489" indent="0">
              <a:buNone/>
              <a:defRPr/>
            </a:lvl4pPr>
            <a:lvl5pPr marL="539736" indent="0">
              <a:buNone/>
              <a:defRPr/>
            </a:lvl5pPr>
          </a:lstStyle>
          <a:p>
            <a:pPr lvl="0"/>
            <a:r>
              <a:rPr lang="en-US" dirty="0"/>
              <a:t>Click to edit Master text styles</a:t>
            </a:r>
          </a:p>
        </p:txBody>
      </p:sp>
      <p:sp>
        <p:nvSpPr>
          <p:cNvPr id="8" name="Title 7">
            <a:extLst>
              <a:ext uri="{FF2B5EF4-FFF2-40B4-BE49-F238E27FC236}">
                <a16:creationId xmlns:a16="http://schemas.microsoft.com/office/drawing/2014/main" id="{68BAD810-ECF0-4824-9FE0-9C5F4AB1F9EA}"/>
              </a:ext>
            </a:extLst>
          </p:cNvPr>
          <p:cNvSpPr>
            <a:spLocks noGrp="1"/>
          </p:cNvSpPr>
          <p:nvPr>
            <p:ph type="title"/>
          </p:nvPr>
        </p:nvSpPr>
        <p:spPr>
          <a:xfrm>
            <a:off x="800705" y="1197955"/>
            <a:ext cx="4491567" cy="4285203"/>
          </a:xfrm>
        </p:spPr>
        <p:txBody>
          <a:bodyPr/>
          <a:lstStyle/>
          <a:p>
            <a:r>
              <a:rPr lang="en-US"/>
              <a:t>Click to edit Master title style</a:t>
            </a:r>
          </a:p>
        </p:txBody>
      </p:sp>
    </p:spTree>
    <p:extLst>
      <p:ext uri="{BB962C8B-B14F-4D97-AF65-F5344CB8AC3E}">
        <p14:creationId xmlns:p14="http://schemas.microsoft.com/office/powerpoint/2010/main" val="265611366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gue 1B">
    <p:bg>
      <p:bgPr>
        <a:solidFill>
          <a:schemeClr val="accent1"/>
        </a:solidFill>
        <a:effectLst/>
      </p:bgPr>
    </p:bg>
    <p:spTree>
      <p:nvGrpSpPr>
        <p:cNvPr id="1" name=""/>
        <p:cNvGrpSpPr/>
        <p:nvPr/>
      </p:nvGrpSpPr>
      <p:grpSpPr>
        <a:xfrm>
          <a:off x="0" y="0"/>
          <a:ext cx="0" cy="0"/>
          <a:chOff x="0" y="0"/>
          <a:chExt cx="0" cy="0"/>
        </a:xfrm>
      </p:grpSpPr>
      <p:pic>
        <p:nvPicPr>
          <p:cNvPr id="5" name="Picture 4" descr="Event Lockup Horizontal 300dpi">
            <a:extLst>
              <a:ext uri="{FF2B5EF4-FFF2-40B4-BE49-F238E27FC236}">
                <a16:creationId xmlns:a16="http://schemas.microsoft.com/office/drawing/2014/main" id="{FD125E94-AFB5-435C-A3F7-8E0059A2A4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7442" y="6385787"/>
            <a:ext cx="1613260" cy="218213"/>
          </a:xfrm>
          <a:prstGeom prst="rect">
            <a:avLst/>
          </a:prstGeom>
        </p:spPr>
      </p:pic>
      <p:pic>
        <p:nvPicPr>
          <p:cNvPr id="8" name="Picture 7" descr="Arc White PNG 300dpi&#10;">
            <a:extLst>
              <a:ext uri="{FF2B5EF4-FFF2-40B4-BE49-F238E27FC236}">
                <a16:creationId xmlns:a16="http://schemas.microsoft.com/office/drawing/2014/main" id="{9037C159-07A4-41CA-8CB9-1A8BABC15E75}"/>
              </a:ext>
            </a:extLst>
          </p:cNvPr>
          <p:cNvPicPr>
            <a:picLocks noChangeAspect="1"/>
          </p:cNvPicPr>
          <p:nvPr userDrawn="1"/>
        </p:nvPicPr>
        <p:blipFill rotWithShape="1">
          <a:blip r:embed="rId3" cstate="screen">
            <a:alphaModFix amt="8000"/>
            <a:extLst>
              <a:ext uri="{28A0092B-C50C-407E-A947-70E740481C1C}">
                <a14:useLocalDpi xmlns:a14="http://schemas.microsoft.com/office/drawing/2010/main"/>
              </a:ext>
            </a:extLst>
          </a:blip>
          <a:srcRect r="19954" b="24482"/>
          <a:stretch/>
        </p:blipFill>
        <p:spPr>
          <a:xfrm>
            <a:off x="3447797" y="787400"/>
            <a:ext cx="8744204" cy="6070600"/>
          </a:xfrm>
          <a:prstGeom prst="rect">
            <a:avLst/>
          </a:prstGeom>
        </p:spPr>
      </p:pic>
      <p:sp>
        <p:nvSpPr>
          <p:cNvPr id="7" name="Title 1"/>
          <p:cNvSpPr>
            <a:spLocks noGrp="1"/>
          </p:cNvSpPr>
          <p:nvPr>
            <p:ph type="ctrTitle" hasCustomPrompt="1"/>
          </p:nvPr>
        </p:nvSpPr>
        <p:spPr>
          <a:xfrm>
            <a:off x="795972" y="1715703"/>
            <a:ext cx="10130723" cy="3426595"/>
          </a:xfrm>
          <a:prstGeom prst="rect">
            <a:avLst/>
          </a:prstGeom>
          <a:noFill/>
        </p:spPr>
        <p:txBody>
          <a:bodyPr lIns="45720" rIns="45720" anchor="ctr" anchorCtr="0">
            <a:noAutofit/>
          </a:bodyPr>
          <a:lstStyle>
            <a:lvl1pPr marL="0" indent="0" algn="l">
              <a:lnSpc>
                <a:spcPct val="100000"/>
              </a:lnSpc>
              <a:buFont typeface="Arial" panose="020B0604020202020204" pitchFamily="34" charset="0"/>
              <a:buNone/>
              <a:defRPr sz="5067"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812036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alf Page Title/Bullets">
    <p:spTree>
      <p:nvGrpSpPr>
        <p:cNvPr id="1" name=""/>
        <p:cNvGrpSpPr/>
        <p:nvPr/>
      </p:nvGrpSpPr>
      <p:grpSpPr>
        <a:xfrm>
          <a:off x="0" y="0"/>
          <a:ext cx="0" cy="0"/>
          <a:chOff x="0" y="0"/>
          <a:chExt cx="0" cy="0"/>
        </a:xfrm>
      </p:grpSpPr>
      <p:pic>
        <p:nvPicPr>
          <p:cNvPr id="4" name="Picture 3" descr="Arc White PNG 300dpi&#10;">
            <a:extLst>
              <a:ext uri="{FF2B5EF4-FFF2-40B4-BE49-F238E27FC236}">
                <a16:creationId xmlns:a16="http://schemas.microsoft.com/office/drawing/2014/main" id="{FCB65B29-FFE9-4A57-B523-180C54BEA4BB}"/>
              </a:ext>
            </a:extLst>
          </p:cNvPr>
          <p:cNvPicPr>
            <a:picLocks noChangeAspect="1"/>
          </p:cNvPicPr>
          <p:nvPr userDrawn="1"/>
        </p:nvPicPr>
        <p:blipFill>
          <a:blip r:embed="rId2" cstate="screen">
            <a:alphaModFix amt="3000"/>
            <a:extLst>
              <a:ext uri="{28A0092B-C50C-407E-A947-70E740481C1C}">
                <a14:useLocalDpi xmlns:a14="http://schemas.microsoft.com/office/drawing/2010/main"/>
              </a:ext>
            </a:extLst>
          </a:blip>
          <a:stretch>
            <a:fillRect/>
          </a:stretch>
        </p:blipFill>
        <p:spPr>
          <a:xfrm>
            <a:off x="6512928" y="2016523"/>
            <a:ext cx="6705600" cy="4934399"/>
          </a:xfrm>
          <a:prstGeom prst="rect">
            <a:avLst/>
          </a:prstGeom>
        </p:spPr>
      </p:pic>
      <p:sp>
        <p:nvSpPr>
          <p:cNvPr id="2" name="Title 1">
            <a:extLst>
              <a:ext uri="{FF2B5EF4-FFF2-40B4-BE49-F238E27FC236}">
                <a16:creationId xmlns:a16="http://schemas.microsoft.com/office/drawing/2014/main" id="{570D57CC-CA76-44BA-94EB-DFA3913C0B1E}"/>
              </a:ext>
            </a:extLst>
          </p:cNvPr>
          <p:cNvSpPr>
            <a:spLocks noGrp="1"/>
          </p:cNvSpPr>
          <p:nvPr>
            <p:ph type="title"/>
          </p:nvPr>
        </p:nvSpPr>
        <p:spPr>
          <a:xfrm>
            <a:off x="772549" y="84825"/>
            <a:ext cx="10505052" cy="132503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6F0EC0F-569D-42CD-AB7B-2E60277DC15A}"/>
              </a:ext>
            </a:extLst>
          </p:cNvPr>
          <p:cNvSpPr>
            <a:spLocks noGrp="1"/>
          </p:cNvSpPr>
          <p:nvPr>
            <p:ph idx="1"/>
          </p:nvPr>
        </p:nvSpPr>
        <p:spPr>
          <a:xfrm>
            <a:off x="781928" y="1499616"/>
            <a:ext cx="5548533"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576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alf Page Title/Bullets_noAr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57CC-CA76-44BA-94EB-DFA3913C0B1E}"/>
              </a:ext>
            </a:extLst>
          </p:cNvPr>
          <p:cNvSpPr>
            <a:spLocks noGrp="1"/>
          </p:cNvSpPr>
          <p:nvPr>
            <p:ph type="title"/>
          </p:nvPr>
        </p:nvSpPr>
        <p:spPr>
          <a:xfrm>
            <a:off x="772549" y="85345"/>
            <a:ext cx="10505052" cy="132503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6F0EC0F-569D-42CD-AB7B-2E60277DC15A}"/>
              </a:ext>
            </a:extLst>
          </p:cNvPr>
          <p:cNvSpPr>
            <a:spLocks noGrp="1"/>
          </p:cNvSpPr>
          <p:nvPr>
            <p:ph idx="1"/>
          </p:nvPr>
        </p:nvSpPr>
        <p:spPr>
          <a:xfrm>
            <a:off x="781928" y="1499616"/>
            <a:ext cx="5548533"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199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Half Page Middle Title/Bullets_noAr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57CC-CA76-44BA-94EB-DFA3913C0B1E}"/>
              </a:ext>
            </a:extLst>
          </p:cNvPr>
          <p:cNvSpPr>
            <a:spLocks noGrp="1"/>
          </p:cNvSpPr>
          <p:nvPr>
            <p:ph type="title"/>
          </p:nvPr>
        </p:nvSpPr>
        <p:spPr>
          <a:xfrm>
            <a:off x="772549" y="736602"/>
            <a:ext cx="5319937" cy="538479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6F0EC0F-569D-42CD-AB7B-2E60277DC15A}"/>
              </a:ext>
            </a:extLst>
          </p:cNvPr>
          <p:cNvSpPr>
            <a:spLocks noGrp="1"/>
          </p:cNvSpPr>
          <p:nvPr>
            <p:ph idx="1"/>
          </p:nvPr>
        </p:nvSpPr>
        <p:spPr>
          <a:xfrm>
            <a:off x="6187863" y="736600"/>
            <a:ext cx="5548533" cy="53848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900340"/>
      </p:ext>
    </p:extLst>
  </p:cSld>
  <p:clrMapOvr>
    <a:masterClrMapping/>
  </p:clrMapOvr>
  <p:extLst>
    <p:ext uri="{DCECCB84-F9BA-43D5-87BE-67443E8EF086}">
      <p15:sldGuideLst xmlns:p15="http://schemas.microsoft.com/office/powerpoint/2012/main">
        <p15:guide id="1" pos="29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_Page_Picture_Full-L">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10519" y="0"/>
            <a:ext cx="7596552" cy="6858000"/>
          </a:xfrm>
          <a:prstGeom prst="rect">
            <a:avLst/>
          </a:prstGeom>
        </p:spPr>
        <p:txBody>
          <a:bodyPr anchor="ctr" anchorCtr="0"/>
          <a:lstStyle>
            <a:lvl1pPr marL="0" indent="0" algn="ctr">
              <a:buNone/>
              <a:defRPr/>
            </a:lvl1pPr>
          </a:lstStyle>
          <a:p>
            <a:endParaRPr lang="en-US" dirty="0"/>
          </a:p>
        </p:txBody>
      </p:sp>
      <p:sp>
        <p:nvSpPr>
          <p:cNvPr id="4" name="Title 3">
            <a:extLst>
              <a:ext uri="{FF2B5EF4-FFF2-40B4-BE49-F238E27FC236}">
                <a16:creationId xmlns:a16="http://schemas.microsoft.com/office/drawing/2014/main" id="{7A21806D-2F22-4DC4-A741-1C24275C548A}"/>
              </a:ext>
            </a:extLst>
          </p:cNvPr>
          <p:cNvSpPr>
            <a:spLocks noGrp="1"/>
          </p:cNvSpPr>
          <p:nvPr>
            <p:ph type="title"/>
          </p:nvPr>
        </p:nvSpPr>
        <p:spPr>
          <a:xfrm>
            <a:off x="6786034" y="736600"/>
            <a:ext cx="4976447" cy="5441072"/>
          </a:xfrm>
        </p:spPr>
        <p:txBody>
          <a:bodyPr>
            <a:normAutofit/>
          </a:bodyPr>
          <a:lstStyle>
            <a:lvl1pPr>
              <a:defRPr sz="3467">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020063878"/>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544">
          <p15:clr>
            <a:srgbClr val="FBAE40"/>
          </p15:clr>
        </p15:guide>
        <p15:guide id="7" pos="3216">
          <p15:clr>
            <a:srgbClr val="FBAE40"/>
          </p15:clr>
        </p15:guide>
        <p15:guide id="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alf_Page_Picture_Full-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384800" y="0"/>
            <a:ext cx="7596552" cy="6858000"/>
          </a:xfrm>
          <a:prstGeom prst="rect">
            <a:avLst/>
          </a:prstGeom>
        </p:spPr>
        <p:txBody>
          <a:bodyPr anchor="ctr" anchorCtr="0"/>
          <a:lstStyle>
            <a:lvl1pPr marL="0" indent="0" algn="ctr">
              <a:buNone/>
              <a:defRPr/>
            </a:lvl1pPr>
          </a:lstStyle>
          <a:p>
            <a:endParaRPr lang="en-US" dirty="0"/>
          </a:p>
        </p:txBody>
      </p:sp>
      <p:sp>
        <p:nvSpPr>
          <p:cNvPr id="4" name="Title 3">
            <a:extLst>
              <a:ext uri="{FF2B5EF4-FFF2-40B4-BE49-F238E27FC236}">
                <a16:creationId xmlns:a16="http://schemas.microsoft.com/office/drawing/2014/main" id="{25C1B1C0-B884-46A6-9822-985341E1A718}"/>
              </a:ext>
            </a:extLst>
          </p:cNvPr>
          <p:cNvSpPr>
            <a:spLocks noGrp="1"/>
          </p:cNvSpPr>
          <p:nvPr>
            <p:ph type="title"/>
          </p:nvPr>
        </p:nvSpPr>
        <p:spPr>
          <a:xfrm>
            <a:off x="802577" y="736600"/>
            <a:ext cx="4976447" cy="5441072"/>
          </a:xfrm>
        </p:spPr>
        <p:txBody>
          <a:bodyPr>
            <a:normAutofit/>
          </a:bodyPr>
          <a:lstStyle>
            <a:lvl1pPr>
              <a:defRPr sz="3467">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377997106"/>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544">
          <p15:clr>
            <a:srgbClr val="FBAE40"/>
          </p15:clr>
        </p15:guide>
        <p15:guide id="7" pos="3206">
          <p15:clr>
            <a:srgbClr val="FBAE40"/>
          </p15:clr>
        </p15:guide>
        <p15:guide id="8"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736600"/>
            <a:ext cx="7596552" cy="6121400"/>
          </a:xfrm>
          <a:prstGeom prst="rect">
            <a:avLst/>
          </a:prstGeom>
        </p:spPr>
        <p:txBody>
          <a:bodyPr anchor="ctr" anchorCtr="0"/>
          <a:lstStyle>
            <a:lvl1pPr marL="0" indent="0" algn="ctr">
              <a:buNone/>
              <a:defRPr/>
            </a:lvl1pPr>
          </a:lstStyle>
          <a:p>
            <a:endParaRPr lang="en-US" dirty="0"/>
          </a:p>
        </p:txBody>
      </p:sp>
      <p:sp>
        <p:nvSpPr>
          <p:cNvPr id="3" name="Title Placeholder 5"/>
          <p:cNvSpPr>
            <a:spLocks noGrp="1"/>
          </p:cNvSpPr>
          <p:nvPr>
            <p:ph type="title" hasCustomPrompt="1"/>
          </p:nvPr>
        </p:nvSpPr>
        <p:spPr bwMode="auto">
          <a:xfrm>
            <a:off x="660401" y="736600"/>
            <a:ext cx="69469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5720" tIns="45712" rIns="45720" bIns="45712" numCol="1" anchor="t" anchorCtr="0" compatLnSpc="1">
            <a:prstTxWarp prst="textNoShape">
              <a:avLst/>
            </a:prstTxWarp>
          </a:bodyPr>
          <a:lstStyle>
            <a:lvl1pPr marL="228594" indent="-228594" algn="l" defTabSz="912261" rtl="0" eaLnBrk="1" fontAlgn="base" hangingPunct="1">
              <a:lnSpc>
                <a:spcPct val="100000"/>
              </a:lnSpc>
              <a:spcBef>
                <a:spcPct val="0"/>
              </a:spcBef>
              <a:spcAft>
                <a:spcPct val="0"/>
              </a:spcAft>
              <a:defRPr lang="en-GB" sz="3733"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5" name="Text Placeholder 4">
            <a:extLst>
              <a:ext uri="{FF2B5EF4-FFF2-40B4-BE49-F238E27FC236}">
                <a16:creationId xmlns:a16="http://schemas.microsoft.com/office/drawing/2014/main" id="{FBA56DDE-2A92-4351-A9C1-013E0ED53166}"/>
              </a:ext>
            </a:extLst>
          </p:cNvPr>
          <p:cNvSpPr>
            <a:spLocks noGrp="1"/>
          </p:cNvSpPr>
          <p:nvPr>
            <p:ph type="body" sz="quarter" idx="11"/>
          </p:nvPr>
        </p:nvSpPr>
        <p:spPr>
          <a:xfrm>
            <a:off x="914400" y="4838700"/>
            <a:ext cx="5181600" cy="914400"/>
          </a:xfrm>
          <a:prstGeom prst="rect">
            <a:avLst/>
          </a:prstGeom>
        </p:spPr>
        <p:txBody>
          <a:bodyPr lIns="45720" rIns="45720" anchor="b" anchorCtr="0"/>
          <a:lstStyle>
            <a:lvl1pPr marL="0" indent="0">
              <a:buNone/>
              <a:defRPr lang="en-US" b="1" kern="1200" dirty="0" smtClean="0">
                <a:solidFill>
                  <a:schemeClr val="accent1"/>
                </a:solidFill>
                <a:latin typeface="CiscoSansTT" panose="020B0503020201020303" pitchFamily="34" charset="0"/>
                <a:ea typeface="ＭＳ Ｐゴシック" charset="0"/>
                <a:cs typeface="ＭＳ Ｐゴシック" charset="0"/>
              </a:defRPr>
            </a:lvl1pPr>
          </a:lstStyle>
          <a:p>
            <a:pPr lvl="0"/>
            <a:r>
              <a:rPr lang="en-US" dirty="0"/>
              <a:t>Click to edit Master text styles</a:t>
            </a:r>
          </a:p>
        </p:txBody>
      </p:sp>
    </p:spTree>
    <p:extLst>
      <p:ext uri="{BB962C8B-B14F-4D97-AF65-F5344CB8AC3E}">
        <p14:creationId xmlns:p14="http://schemas.microsoft.com/office/powerpoint/2010/main" val="1758442368"/>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544">
          <p15:clr>
            <a:srgbClr val="FBAE40"/>
          </p15:clr>
        </p15:guide>
        <p15:guide id="7" pos="3206">
          <p15:clr>
            <a:srgbClr val="FBAE40"/>
          </p15:clr>
        </p15:guide>
        <p15:guide id="8" pos="57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vent Theme">
    <p:spTree>
      <p:nvGrpSpPr>
        <p:cNvPr id="1" name=""/>
        <p:cNvGrpSpPr/>
        <p:nvPr/>
      </p:nvGrpSpPr>
      <p:grpSpPr>
        <a:xfrm>
          <a:off x="0" y="0"/>
          <a:ext cx="0" cy="0"/>
          <a:chOff x="0" y="0"/>
          <a:chExt cx="0" cy="0"/>
        </a:xfrm>
      </p:grpSpPr>
      <p:pic>
        <p:nvPicPr>
          <p:cNvPr id="5" name="Picture 4" descr="A picture containing vector graphics&#10;&#10;Description automatically generated">
            <a:extLst>
              <a:ext uri="{FF2B5EF4-FFF2-40B4-BE49-F238E27FC236}">
                <a16:creationId xmlns:a16="http://schemas.microsoft.com/office/drawing/2014/main" id="{E0F41EA7-EEDD-4606-BB70-6936E9508C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45078" y="1552176"/>
            <a:ext cx="5301845" cy="3753648"/>
          </a:xfrm>
          <a:prstGeom prst="rect">
            <a:avLst/>
          </a:prstGeom>
        </p:spPr>
      </p:pic>
    </p:spTree>
    <p:extLst>
      <p:ext uri="{BB962C8B-B14F-4D97-AF65-F5344CB8AC3E}">
        <p14:creationId xmlns:p14="http://schemas.microsoft.com/office/powerpoint/2010/main" val="1555344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Segue 3">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3472F2-3C82-4E90-B621-D5FC51439BD2}"/>
              </a:ext>
            </a:extLst>
          </p:cNvPr>
          <p:cNvSpPr/>
          <p:nvPr userDrawn="1"/>
        </p:nvSpPr>
        <p:spPr>
          <a:xfrm>
            <a:off x="1" y="0"/>
            <a:ext cx="12191999"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iscoSansTT Light" panose="020B0503020201020303" pitchFamily="34" charset="0"/>
            </a:endParaRPr>
          </a:p>
        </p:txBody>
      </p:sp>
    </p:spTree>
    <p:extLst>
      <p:ext uri="{BB962C8B-B14F-4D97-AF65-F5344CB8AC3E}">
        <p14:creationId xmlns:p14="http://schemas.microsoft.com/office/powerpoint/2010/main" val="46331442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5842E-0E50-4FEA-8B7D-6A8C086FE09A}" type="datetimeFigureOut">
              <a:rPr lang="en-US" smtClean="0"/>
              <a:t>3/3/20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759F90-B406-457B-834A-36C8D4C0EB1E}" type="slidenum">
              <a:rPr lang="en-US" smtClean="0"/>
              <a:t>‹N›</a:t>
            </a:fld>
            <a:endParaRPr lang="en-US" dirty="0"/>
          </a:p>
        </p:txBody>
      </p:sp>
    </p:spTree>
    <p:extLst>
      <p:ext uri="{BB962C8B-B14F-4D97-AF65-F5344CB8AC3E}">
        <p14:creationId xmlns:p14="http://schemas.microsoft.com/office/powerpoint/2010/main" val="737716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Zone Blank">
    <p:spTree>
      <p:nvGrpSpPr>
        <p:cNvPr id="1" name=""/>
        <p:cNvGrpSpPr/>
        <p:nvPr/>
      </p:nvGrpSpPr>
      <p:grpSpPr>
        <a:xfrm>
          <a:off x="0" y="0"/>
          <a:ext cx="0" cy="0"/>
          <a:chOff x="0" y="0"/>
          <a:chExt cx="0" cy="0"/>
        </a:xfrm>
      </p:grpSpPr>
      <p:sp>
        <p:nvSpPr>
          <p:cNvPr id="1024" name="Lysbildenummer"/>
          <p:cNvSpPr txBox="1">
            <a:spLocks noGrp="1"/>
          </p:cNvSpPr>
          <p:nvPr>
            <p:ph type="sldNum" sz="quarter" idx="2"/>
          </p:nvPr>
        </p:nvSpPr>
        <p:spPr>
          <a:xfrm>
            <a:off x="6021883" y="6540500"/>
            <a:ext cx="141885" cy="230683"/>
          </a:xfrm>
          <a:prstGeom prst="rect">
            <a:avLst/>
          </a:prstGeom>
        </p:spPr>
        <p:txBody>
          <a:bodyPr/>
          <a:lstStyle>
            <a:lvl1pPr algn="ctr">
              <a:defRPr>
                <a:solidFill>
                  <a:srgbClr val="000000"/>
                </a:solidFill>
                <a:latin typeface="+mn-lt"/>
                <a:ea typeface="+mn-ea"/>
                <a:cs typeface="+mn-cs"/>
                <a:sym typeface="Helvetica Neue"/>
              </a:defRPr>
            </a:lvl1pPr>
          </a:lstStyle>
          <a:p>
            <a:fld id="{86CB4B4D-7CA3-9044-876B-883B54F8677D}" type="slidenum">
              <a:t>‹N›</a:t>
            </a:fld>
            <a:endParaRPr/>
          </a:p>
        </p:txBody>
      </p:sp>
    </p:spTree>
    <p:extLst>
      <p:ext uri="{BB962C8B-B14F-4D97-AF65-F5344CB8AC3E}">
        <p14:creationId xmlns:p14="http://schemas.microsoft.com/office/powerpoint/2010/main" val="206076083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gue 2B">
    <p:bg>
      <p:bgPr>
        <a:solidFill>
          <a:schemeClr val="accent2"/>
        </a:solidFill>
        <a:effectLst/>
      </p:bgPr>
    </p:bg>
    <p:spTree>
      <p:nvGrpSpPr>
        <p:cNvPr id="1" name=""/>
        <p:cNvGrpSpPr/>
        <p:nvPr/>
      </p:nvGrpSpPr>
      <p:grpSpPr>
        <a:xfrm>
          <a:off x="0" y="0"/>
          <a:ext cx="0" cy="0"/>
          <a:chOff x="0" y="0"/>
          <a:chExt cx="0" cy="0"/>
        </a:xfrm>
      </p:grpSpPr>
      <p:pic>
        <p:nvPicPr>
          <p:cNvPr id="12" name="Picture 11" descr="Arc White PNG 300dpi&#10;">
            <a:extLst>
              <a:ext uri="{FF2B5EF4-FFF2-40B4-BE49-F238E27FC236}">
                <a16:creationId xmlns:a16="http://schemas.microsoft.com/office/drawing/2014/main" id="{B17174E8-AB82-441E-AB1B-DD630EABFE1E}"/>
              </a:ext>
            </a:extLst>
          </p:cNvPr>
          <p:cNvPicPr>
            <a:picLocks noChangeAspect="1"/>
          </p:cNvPicPr>
          <p:nvPr userDrawn="1"/>
        </p:nvPicPr>
        <p:blipFill rotWithShape="1">
          <a:blip r:embed="rId2" cstate="screen">
            <a:alphaModFix amt="8000"/>
            <a:extLst>
              <a:ext uri="{28A0092B-C50C-407E-A947-70E740481C1C}">
                <a14:useLocalDpi xmlns:a14="http://schemas.microsoft.com/office/drawing/2010/main"/>
              </a:ext>
            </a:extLst>
          </a:blip>
          <a:srcRect r="19954" b="24482"/>
          <a:stretch/>
        </p:blipFill>
        <p:spPr>
          <a:xfrm>
            <a:off x="3447797" y="787400"/>
            <a:ext cx="8744204" cy="6070600"/>
          </a:xfrm>
          <a:prstGeom prst="rect">
            <a:avLst/>
          </a:prstGeom>
        </p:spPr>
      </p:pic>
      <p:pic>
        <p:nvPicPr>
          <p:cNvPr id="5" name="Picture 4" descr="Event Lockup Horizontal 300dpi">
            <a:extLst>
              <a:ext uri="{FF2B5EF4-FFF2-40B4-BE49-F238E27FC236}">
                <a16:creationId xmlns:a16="http://schemas.microsoft.com/office/drawing/2014/main" id="{FD125E94-AFB5-435C-A3F7-8E0059A2A4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7442" y="6385787"/>
            <a:ext cx="1613260" cy="218213"/>
          </a:xfrm>
          <a:prstGeom prst="rect">
            <a:avLst/>
          </a:prstGeom>
        </p:spPr>
      </p:pic>
      <p:sp>
        <p:nvSpPr>
          <p:cNvPr id="7" name="Title 1"/>
          <p:cNvSpPr>
            <a:spLocks noGrp="1"/>
          </p:cNvSpPr>
          <p:nvPr>
            <p:ph type="ctrTitle" hasCustomPrompt="1"/>
          </p:nvPr>
        </p:nvSpPr>
        <p:spPr>
          <a:xfrm>
            <a:off x="795972" y="1715703"/>
            <a:ext cx="10130723" cy="3426595"/>
          </a:xfrm>
          <a:prstGeom prst="rect">
            <a:avLst/>
          </a:prstGeom>
          <a:noFill/>
        </p:spPr>
        <p:txBody>
          <a:bodyPr lIns="45720" rIns="45720" anchor="ctr" anchorCtr="0">
            <a:noAutofit/>
          </a:bodyPr>
          <a:lstStyle>
            <a:lvl1pPr marL="0" indent="0" algn="l">
              <a:lnSpc>
                <a:spcPct val="100000"/>
              </a:lnSpc>
              <a:buFont typeface="Arial" panose="020B0604020202020204" pitchFamily="34" charset="0"/>
              <a:buNone/>
              <a:defRPr sz="5067"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41236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797051"/>
            <a:ext cx="11036459" cy="4224280"/>
          </a:xfrm>
          <a:prstGeom prst="rect">
            <a:avLst/>
          </a:prstGeom>
        </p:spPr>
        <p:txBody>
          <a:bodyPr lIns="91420" tIns="45710" rIns="91420" bIns="45710">
            <a:noAutofit/>
          </a:bodyPr>
          <a:lstStyle>
            <a:lvl1pPr marL="374552" indent="-298375">
              <a:lnSpc>
                <a:spcPct val="95000"/>
              </a:lnSpc>
              <a:spcBef>
                <a:spcPts val="1480"/>
              </a:spcBef>
              <a:buClr>
                <a:schemeClr val="tx1"/>
              </a:buClr>
              <a:buSzPct val="80000"/>
              <a:buFont typeface="Arial"/>
              <a:buChar char="•"/>
              <a:defRPr sz="2667" b="0" i="0">
                <a:solidFill>
                  <a:srgbClr val="676767"/>
                </a:solidFill>
                <a:latin typeface="+mn-lt"/>
                <a:cs typeface="CiscoSans ExtraLight"/>
              </a:defRPr>
            </a:lvl1pPr>
            <a:lvl2pPr marL="677159" indent="-287791">
              <a:lnSpc>
                <a:spcPct val="95000"/>
              </a:lnSpc>
              <a:spcBef>
                <a:spcPts val="600"/>
              </a:spcBef>
              <a:buClr>
                <a:schemeClr val="tx1"/>
              </a:buClr>
              <a:buSzPct val="80000"/>
              <a:buFont typeface="Arial"/>
              <a:buChar char="•"/>
              <a:defRPr sz="2400" b="0" i="0">
                <a:solidFill>
                  <a:srgbClr val="676767"/>
                </a:solidFill>
                <a:latin typeface="+mn-lt"/>
                <a:cs typeface="CiscoSans ExtraLight"/>
              </a:defRPr>
            </a:lvl2pPr>
            <a:lvl3pPr marL="996694" indent="-228542">
              <a:buClr>
                <a:schemeClr val="tx1"/>
              </a:buClr>
              <a:buSzPct val="80000"/>
              <a:buFont typeface="Arial"/>
              <a:buChar char="•"/>
              <a:defRPr sz="2133" b="0" i="0">
                <a:solidFill>
                  <a:srgbClr val="676767"/>
                </a:solidFill>
                <a:latin typeface="+mn-lt"/>
                <a:cs typeface="CiscoSans ExtraLight"/>
              </a:defRPr>
            </a:lvl3pPr>
            <a:lvl4pPr marL="1214652" indent="-228542">
              <a:buClr>
                <a:schemeClr val="tx1"/>
              </a:buClr>
              <a:buSzPct val="80000"/>
              <a:buFont typeface="Arial"/>
              <a:buChar char="•"/>
              <a:defRPr sz="1867" b="0" i="0">
                <a:solidFill>
                  <a:srgbClr val="676767"/>
                </a:solidFill>
                <a:latin typeface="+mn-lt"/>
                <a:cs typeface="CiscoSans ExtraLight"/>
              </a:defRPr>
            </a:lvl4pPr>
            <a:lvl5pPr marL="1443195" indent="-224309">
              <a:buClr>
                <a:schemeClr val="tx1"/>
              </a:buClr>
              <a:buSzPct val="80000"/>
              <a:buFont typeface="Arial"/>
              <a:buChar char="•"/>
              <a:defRPr sz="1600" b="0" i="0">
                <a:solidFill>
                  <a:srgbClr val="676767"/>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2440701405"/>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42315"/>
            <a:ext cx="11061895" cy="384175"/>
          </a:xfrm>
          <a:prstGeom prst="rect">
            <a:avLst/>
          </a:prstGeom>
        </p:spPr>
        <p:txBody>
          <a:bodyPr lIns="91420" tIns="45710" rIns="91420" bIns="45710" anchor="b" anchorCtr="0">
            <a:noAutofit/>
          </a:bodyPr>
          <a:lstStyle>
            <a:lvl1pPr marL="0" indent="0" algn="l">
              <a:buNone/>
              <a:defRPr sz="2400" b="0" i="0">
                <a:solidFill>
                  <a:schemeClr val="bg1">
                    <a:lumMod val="75000"/>
                  </a:schemeClr>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625995" y="5430226"/>
            <a:ext cx="11061895" cy="384175"/>
          </a:xfrm>
          <a:prstGeom prst="rect">
            <a:avLst/>
          </a:prstGeom>
        </p:spPr>
        <p:txBody>
          <a:bodyPr lIns="91420" tIns="45710" rIns="91420" bIns="45710"/>
          <a:lstStyle>
            <a:lvl1pPr marL="0" indent="0" algn="l">
              <a:buFontTx/>
              <a:buNone/>
              <a:defRPr lang="en-US" sz="2400" b="0" i="0" kern="1200" dirty="0" smtClean="0">
                <a:solidFill>
                  <a:schemeClr val="bg1">
                    <a:lumMod val="75000"/>
                  </a:schemeClr>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400" b="0" i="0" kern="1200" dirty="0" smtClean="0">
                <a:solidFill>
                  <a:schemeClr val="bg1">
                    <a:lumMod val="75000"/>
                  </a:schemeClr>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617723" y="4058205"/>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lumMod val="75000"/>
                  </a:schemeClr>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a:t>Subtitle Goes Here</a:t>
            </a:r>
          </a:p>
        </p:txBody>
      </p:sp>
      <p:sp>
        <p:nvSpPr>
          <p:cNvPr id="20" name="Title 1"/>
          <p:cNvSpPr>
            <a:spLocks noGrp="1"/>
          </p:cNvSpPr>
          <p:nvPr>
            <p:ph type="ctrTitle" hasCustomPrompt="1"/>
          </p:nvPr>
        </p:nvSpPr>
        <p:spPr>
          <a:xfrm>
            <a:off x="567687" y="3296223"/>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lumMod val="75000"/>
                  </a:schemeClr>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lumMod val="75000"/>
                </a:schemeClr>
              </a:solidFill>
            </a:endParaRPr>
          </a:p>
        </p:txBody>
      </p:sp>
    </p:spTree>
    <p:extLst>
      <p:ext uri="{BB962C8B-B14F-4D97-AF65-F5344CB8AC3E}">
        <p14:creationId xmlns:p14="http://schemas.microsoft.com/office/powerpoint/2010/main" val="318595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256543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434392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lumMod val="75000"/>
                  </a:schemeClr>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lumMod val="75000"/>
                  </a:schemeClr>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561385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2436382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666751" y="5233661"/>
            <a:ext cx="10852149" cy="663195"/>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18624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076636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1333971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5" name="Rectangle 4"/>
          <p:cNvSpPr>
            <a:spLocks noChangeArrowheads="1"/>
          </p:cNvSpPr>
          <p:nvPr/>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2018  Cisco and/or its affiliates. All rights reserved.   Cisco Confidential</a:t>
            </a: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153112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gue 3B">
    <p:bg>
      <p:bgPr>
        <a:solidFill>
          <a:schemeClr val="accent3"/>
        </a:solidFill>
        <a:effectLst/>
      </p:bgPr>
    </p:bg>
    <p:spTree>
      <p:nvGrpSpPr>
        <p:cNvPr id="1" name=""/>
        <p:cNvGrpSpPr/>
        <p:nvPr/>
      </p:nvGrpSpPr>
      <p:grpSpPr>
        <a:xfrm>
          <a:off x="0" y="0"/>
          <a:ext cx="0" cy="0"/>
          <a:chOff x="0" y="0"/>
          <a:chExt cx="0" cy="0"/>
        </a:xfrm>
      </p:grpSpPr>
      <p:pic>
        <p:nvPicPr>
          <p:cNvPr id="6" name="Picture 5" descr="Arc White PNG 300dpi&#10;">
            <a:extLst>
              <a:ext uri="{FF2B5EF4-FFF2-40B4-BE49-F238E27FC236}">
                <a16:creationId xmlns:a16="http://schemas.microsoft.com/office/drawing/2014/main" id="{507EDB70-6505-4528-AECE-787A0A18277F}"/>
              </a:ext>
            </a:extLst>
          </p:cNvPr>
          <p:cNvPicPr>
            <a:picLocks noChangeAspect="1"/>
          </p:cNvPicPr>
          <p:nvPr userDrawn="1"/>
        </p:nvPicPr>
        <p:blipFill rotWithShape="1">
          <a:blip r:embed="rId2" cstate="screen">
            <a:alphaModFix amt="8000"/>
            <a:extLst>
              <a:ext uri="{28A0092B-C50C-407E-A947-70E740481C1C}">
                <a14:useLocalDpi xmlns:a14="http://schemas.microsoft.com/office/drawing/2010/main"/>
              </a:ext>
            </a:extLst>
          </a:blip>
          <a:srcRect r="19954" b="24482"/>
          <a:stretch/>
        </p:blipFill>
        <p:spPr>
          <a:xfrm>
            <a:off x="3447797" y="787400"/>
            <a:ext cx="8744204" cy="6070600"/>
          </a:xfrm>
          <a:prstGeom prst="rect">
            <a:avLst/>
          </a:prstGeom>
        </p:spPr>
      </p:pic>
      <p:pic>
        <p:nvPicPr>
          <p:cNvPr id="5" name="Picture 4" descr="Event Lockup Horizontal 300dpi">
            <a:extLst>
              <a:ext uri="{FF2B5EF4-FFF2-40B4-BE49-F238E27FC236}">
                <a16:creationId xmlns:a16="http://schemas.microsoft.com/office/drawing/2014/main" id="{FD125E94-AFB5-435C-A3F7-8E0059A2A4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7442" y="6385787"/>
            <a:ext cx="1613260" cy="218213"/>
          </a:xfrm>
          <a:prstGeom prst="rect">
            <a:avLst/>
          </a:prstGeom>
        </p:spPr>
      </p:pic>
      <p:sp>
        <p:nvSpPr>
          <p:cNvPr id="7" name="Title 1"/>
          <p:cNvSpPr>
            <a:spLocks noGrp="1"/>
          </p:cNvSpPr>
          <p:nvPr>
            <p:ph type="ctrTitle" hasCustomPrompt="1"/>
          </p:nvPr>
        </p:nvSpPr>
        <p:spPr>
          <a:xfrm>
            <a:off x="795972" y="1715703"/>
            <a:ext cx="10130723" cy="3426595"/>
          </a:xfrm>
          <a:prstGeom prst="rect">
            <a:avLst/>
          </a:prstGeom>
          <a:noFill/>
        </p:spPr>
        <p:txBody>
          <a:bodyPr lIns="45720" rIns="45720" anchor="ctr" anchorCtr="0">
            <a:noAutofit/>
          </a:bodyPr>
          <a:lstStyle>
            <a:lvl1pPr marL="0" indent="0" algn="l">
              <a:lnSpc>
                <a:spcPct val="100000"/>
              </a:lnSpc>
              <a:buFont typeface="Arial" panose="020B0604020202020204" pitchFamily="34" charset="0"/>
              <a:buNone/>
              <a:defRPr sz="5067"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238341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440591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389456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3236074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563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657611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532490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Freeform 6"/>
          <p:cNvSpPr>
            <a:spLocks noChangeAspect="1" noEditPoints="1"/>
          </p:cNvSpPr>
          <p:nvPr/>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15821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gue 4B">
    <p:bg>
      <p:bgPr>
        <a:solidFill>
          <a:srgbClr val="E2231A"/>
        </a:solidFill>
        <a:effectLst/>
      </p:bgPr>
    </p:bg>
    <p:spTree>
      <p:nvGrpSpPr>
        <p:cNvPr id="1" name=""/>
        <p:cNvGrpSpPr/>
        <p:nvPr/>
      </p:nvGrpSpPr>
      <p:grpSpPr>
        <a:xfrm>
          <a:off x="0" y="0"/>
          <a:ext cx="0" cy="0"/>
          <a:chOff x="0" y="0"/>
          <a:chExt cx="0" cy="0"/>
        </a:xfrm>
      </p:grpSpPr>
      <p:pic>
        <p:nvPicPr>
          <p:cNvPr id="10" name="Picture 9" descr="Arc White PNG 300dpi&#10;">
            <a:extLst>
              <a:ext uri="{FF2B5EF4-FFF2-40B4-BE49-F238E27FC236}">
                <a16:creationId xmlns:a16="http://schemas.microsoft.com/office/drawing/2014/main" id="{20C89352-6A8F-4152-9ECA-0EB799236C38}"/>
              </a:ext>
            </a:extLst>
          </p:cNvPr>
          <p:cNvPicPr>
            <a:picLocks noChangeAspect="1"/>
          </p:cNvPicPr>
          <p:nvPr userDrawn="1"/>
        </p:nvPicPr>
        <p:blipFill rotWithShape="1">
          <a:blip r:embed="rId2" cstate="screen">
            <a:alphaModFix amt="8000"/>
            <a:extLst>
              <a:ext uri="{28A0092B-C50C-407E-A947-70E740481C1C}">
                <a14:useLocalDpi xmlns:a14="http://schemas.microsoft.com/office/drawing/2010/main"/>
              </a:ext>
            </a:extLst>
          </a:blip>
          <a:srcRect r="19954" b="24482"/>
          <a:stretch/>
        </p:blipFill>
        <p:spPr>
          <a:xfrm>
            <a:off x="3447797" y="787400"/>
            <a:ext cx="8744204" cy="6070600"/>
          </a:xfrm>
          <a:prstGeom prst="rect">
            <a:avLst/>
          </a:prstGeom>
        </p:spPr>
      </p:pic>
      <p:pic>
        <p:nvPicPr>
          <p:cNvPr id="5" name="Picture 4" descr="Event Lockup Horizontal 300dpi">
            <a:extLst>
              <a:ext uri="{FF2B5EF4-FFF2-40B4-BE49-F238E27FC236}">
                <a16:creationId xmlns:a16="http://schemas.microsoft.com/office/drawing/2014/main" id="{FD125E94-AFB5-435C-A3F7-8E0059A2A4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7442" y="6385787"/>
            <a:ext cx="1613260" cy="218213"/>
          </a:xfrm>
          <a:prstGeom prst="rect">
            <a:avLst/>
          </a:prstGeom>
        </p:spPr>
      </p:pic>
      <p:sp>
        <p:nvSpPr>
          <p:cNvPr id="7" name="Title 1"/>
          <p:cNvSpPr>
            <a:spLocks noGrp="1"/>
          </p:cNvSpPr>
          <p:nvPr>
            <p:ph type="ctrTitle" hasCustomPrompt="1"/>
          </p:nvPr>
        </p:nvSpPr>
        <p:spPr>
          <a:xfrm>
            <a:off x="795972" y="1715703"/>
            <a:ext cx="10130723" cy="3426595"/>
          </a:xfrm>
          <a:prstGeom prst="rect">
            <a:avLst/>
          </a:prstGeom>
          <a:noFill/>
        </p:spPr>
        <p:txBody>
          <a:bodyPr lIns="45720" rIns="45720" anchor="ctr" anchorCtr="0">
            <a:noAutofit/>
          </a:bodyPr>
          <a:lstStyle>
            <a:lvl1pPr marL="0" indent="0" algn="l">
              <a:lnSpc>
                <a:spcPct val="100000"/>
              </a:lnSpc>
              <a:buFont typeface="Arial" panose="020B0604020202020204" pitchFamily="34" charset="0"/>
              <a:buNone/>
              <a:defRPr sz="5067"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78816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pic>
        <p:nvPicPr>
          <p:cNvPr id="4" name="Picture 3" descr="Arc White PNG 300dpi&#10;">
            <a:extLst>
              <a:ext uri="{FF2B5EF4-FFF2-40B4-BE49-F238E27FC236}">
                <a16:creationId xmlns:a16="http://schemas.microsoft.com/office/drawing/2014/main" id="{97C26F28-66C5-4AD2-A0B5-C77285F93B28}"/>
              </a:ext>
            </a:extLst>
          </p:cNvPr>
          <p:cNvPicPr>
            <a:picLocks noChangeAspect="1"/>
          </p:cNvPicPr>
          <p:nvPr userDrawn="1"/>
        </p:nvPicPr>
        <p:blipFill>
          <a:blip r:embed="rId2" cstate="screen">
            <a:alphaModFix amt="3000"/>
            <a:extLst>
              <a:ext uri="{28A0092B-C50C-407E-A947-70E740481C1C}">
                <a14:useLocalDpi xmlns:a14="http://schemas.microsoft.com/office/drawing/2010/main"/>
              </a:ext>
            </a:extLst>
          </a:blip>
          <a:stretch>
            <a:fillRect/>
          </a:stretch>
        </p:blipFill>
        <p:spPr>
          <a:xfrm>
            <a:off x="6512928" y="2016523"/>
            <a:ext cx="6705600" cy="4934399"/>
          </a:xfrm>
          <a:prstGeom prst="rect">
            <a:avLst/>
          </a:prstGeom>
        </p:spPr>
      </p:pic>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51669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Arc White PNG 300dpi&#10;">
            <a:extLst>
              <a:ext uri="{FF2B5EF4-FFF2-40B4-BE49-F238E27FC236}">
                <a16:creationId xmlns:a16="http://schemas.microsoft.com/office/drawing/2014/main" id="{9174C6E0-7401-43EA-BF6D-32EC377FFAA4}"/>
              </a:ext>
            </a:extLst>
          </p:cNvPr>
          <p:cNvPicPr>
            <a:picLocks noChangeAspect="1"/>
          </p:cNvPicPr>
          <p:nvPr userDrawn="1"/>
        </p:nvPicPr>
        <p:blipFill>
          <a:blip r:embed="rId2" cstate="screen">
            <a:alphaModFix amt="3000"/>
            <a:extLst>
              <a:ext uri="{28A0092B-C50C-407E-A947-70E740481C1C}">
                <a14:useLocalDpi xmlns:a14="http://schemas.microsoft.com/office/drawing/2010/main"/>
              </a:ext>
            </a:extLst>
          </a:blip>
          <a:stretch>
            <a:fillRect/>
          </a:stretch>
        </p:blipFill>
        <p:spPr>
          <a:xfrm>
            <a:off x="6512928" y="2016523"/>
            <a:ext cx="6705600" cy="4934399"/>
          </a:xfrm>
          <a:prstGeom prst="rect">
            <a:avLst/>
          </a:prstGeom>
        </p:spPr>
      </p:pic>
      <p:sp>
        <p:nvSpPr>
          <p:cNvPr id="2" name="Title 1">
            <a:extLst>
              <a:ext uri="{FF2B5EF4-FFF2-40B4-BE49-F238E27FC236}">
                <a16:creationId xmlns:a16="http://schemas.microsoft.com/office/drawing/2014/main" id="{570D57CC-CA76-44BA-94EB-DFA3913C0B1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6F0EC0F-569D-42CD-AB7B-2E60277DC1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54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Arc White PNG 300dpi&#10;">
            <a:extLst>
              <a:ext uri="{FF2B5EF4-FFF2-40B4-BE49-F238E27FC236}">
                <a16:creationId xmlns:a16="http://schemas.microsoft.com/office/drawing/2014/main" id="{655B7828-93B6-48F9-B474-7355A8730B51}"/>
              </a:ext>
            </a:extLst>
          </p:cNvPr>
          <p:cNvPicPr>
            <a:picLocks noChangeAspect="1"/>
          </p:cNvPicPr>
          <p:nvPr userDrawn="1"/>
        </p:nvPicPr>
        <p:blipFill>
          <a:blip r:embed="rId2" cstate="screen">
            <a:alphaModFix amt="3000"/>
            <a:extLst>
              <a:ext uri="{28A0092B-C50C-407E-A947-70E740481C1C}">
                <a14:useLocalDpi xmlns:a14="http://schemas.microsoft.com/office/drawing/2010/main"/>
              </a:ext>
            </a:extLst>
          </a:blip>
          <a:stretch>
            <a:fillRect/>
          </a:stretch>
        </p:blipFill>
        <p:spPr>
          <a:xfrm>
            <a:off x="6512928" y="2016523"/>
            <a:ext cx="6705600" cy="4934399"/>
          </a:xfrm>
          <a:prstGeom prst="rect">
            <a:avLst/>
          </a:prstGeom>
        </p:spPr>
      </p:pic>
      <p:sp>
        <p:nvSpPr>
          <p:cNvPr id="2" name="Title 1">
            <a:extLst>
              <a:ext uri="{FF2B5EF4-FFF2-40B4-BE49-F238E27FC236}">
                <a16:creationId xmlns:a16="http://schemas.microsoft.com/office/drawing/2014/main" id="{570D57CC-CA76-44BA-94EB-DFA3913C0B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F0EC0F-569D-42CD-AB7B-2E60277DC15A}"/>
              </a:ext>
            </a:extLst>
          </p:cNvPr>
          <p:cNvSpPr>
            <a:spLocks noGrp="1"/>
          </p:cNvSpPr>
          <p:nvPr>
            <p:ph idx="1"/>
          </p:nvPr>
        </p:nvSpPr>
        <p:spPr>
          <a:xfrm>
            <a:off x="781928" y="2072650"/>
            <a:ext cx="105156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DFF1B936-81F0-4859-A786-451AA10CA354}"/>
              </a:ext>
            </a:extLst>
          </p:cNvPr>
          <p:cNvSpPr>
            <a:spLocks noGrp="1"/>
          </p:cNvSpPr>
          <p:nvPr>
            <p:ph type="body" sz="quarter" idx="11"/>
          </p:nvPr>
        </p:nvSpPr>
        <p:spPr>
          <a:xfrm>
            <a:off x="775579" y="1491805"/>
            <a:ext cx="11127316" cy="385233"/>
          </a:xfrm>
          <a:prstGeom prst="rect">
            <a:avLst/>
          </a:prstGeom>
        </p:spPr>
        <p:txBody>
          <a:bodyPr lIns="91440" rIns="91440">
            <a:noAutofit/>
          </a:bodyPr>
          <a:lstStyle>
            <a:lvl1pPr marL="0" indent="0">
              <a:buNone/>
              <a:defRPr sz="2133" b="1">
                <a:latin typeface="CiscoSansTT" panose="020B0503020201020303" pitchFamily="34" charset="0"/>
              </a:defRPr>
            </a:lvl1pPr>
            <a:lvl2pPr marL="190495" indent="0">
              <a:buNone/>
              <a:defRPr/>
            </a:lvl2pPr>
            <a:lvl3pPr marL="349241" indent="0">
              <a:buNone/>
              <a:defRPr/>
            </a:lvl3pPr>
            <a:lvl4pPr marL="444489" indent="0">
              <a:buNone/>
              <a:defRPr/>
            </a:lvl4pPr>
            <a:lvl5pPr marL="539736" indent="0">
              <a:buNone/>
              <a:defRPr/>
            </a:lvl5pPr>
          </a:lstStyle>
          <a:p>
            <a:pPr lvl="0"/>
            <a:r>
              <a:rPr lang="en-US" dirty="0"/>
              <a:t>Click to edit Master text styles</a:t>
            </a:r>
          </a:p>
        </p:txBody>
      </p:sp>
    </p:spTree>
    <p:extLst>
      <p:ext uri="{BB962C8B-B14F-4D97-AF65-F5344CB8AC3E}">
        <p14:creationId xmlns:p14="http://schemas.microsoft.com/office/powerpoint/2010/main" val="258964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_noAr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9E22-3A2B-4A9D-A0E5-268737A9C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CBB7E-8CA7-4954-BBCD-0BDC8CBA3F05}"/>
              </a:ext>
            </a:extLst>
          </p:cNvPr>
          <p:cNvSpPr>
            <a:spLocks noGrp="1"/>
          </p:cNvSpPr>
          <p:nvPr>
            <p:ph sz="half" idx="1"/>
          </p:nvPr>
        </p:nvSpPr>
        <p:spPr>
          <a:xfrm>
            <a:off x="781928" y="1499616"/>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999C41-8A30-4D51-8C33-87A6DEEFC15F}"/>
              </a:ext>
            </a:extLst>
          </p:cNvPr>
          <p:cNvSpPr>
            <a:spLocks noGrp="1"/>
          </p:cNvSpPr>
          <p:nvPr>
            <p:ph sz="half" idx="2"/>
          </p:nvPr>
        </p:nvSpPr>
        <p:spPr>
          <a:xfrm>
            <a:off x="6141328" y="1499616"/>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287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descr="ToolsToo_Slide">
            <a:extLst>
              <a:ext uri="{FF2B5EF4-FFF2-40B4-BE49-F238E27FC236}">
                <a16:creationId xmlns:a16="http://schemas.microsoft.com/office/drawing/2014/main" id="{4285BA01-8AE3-47F9-90E9-732A4C00709D}"/>
              </a:ext>
            </a:extLst>
          </p:cNvPr>
          <p:cNvSpPr/>
          <p:nvPr userDrawn="1"/>
        </p:nvSpPr>
        <p:spPr>
          <a:xfrm>
            <a:off x="0" y="0"/>
            <a:ext cx="12192000" cy="6858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 2019 Cisco and/or its affiliates. All rights reserved. Cisco Confidential.">
            <a:extLst>
              <a:ext uri="{FF2B5EF4-FFF2-40B4-BE49-F238E27FC236}">
                <a16:creationId xmlns:a16="http://schemas.microsoft.com/office/drawing/2014/main" id="{FC62960B-3A94-4EB3-A6C5-F9CF7F9E88EF}"/>
              </a:ext>
            </a:extLst>
          </p:cNvPr>
          <p:cNvSpPr txBox="1"/>
          <p:nvPr userDrawn="1"/>
        </p:nvSpPr>
        <p:spPr>
          <a:xfrm>
            <a:off x="899580" y="6509185"/>
            <a:ext cx="8255000" cy="167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l">
              <a:lnSpc>
                <a:spcPct val="90000"/>
              </a:lnSpc>
              <a:defRPr sz="1500">
                <a:latin typeface="CiscoSansTT Light"/>
                <a:ea typeface="CiscoSansTT Light"/>
                <a:cs typeface="CiscoSansTT Light"/>
                <a:sym typeface="CiscoSansTT Light"/>
              </a:defRPr>
            </a:lvl1pPr>
          </a:lstStyle>
          <a:p>
            <a:pPr marL="0" marR="0" lvl="0" indent="0" algn="l" defTabSz="412740" eaLnBrk="1" fontAlgn="auto" latinLnBrk="0" hangingPunct="0">
              <a:lnSpc>
                <a:spcPct val="90000"/>
              </a:lnSpc>
              <a:spcBef>
                <a:spcPts val="0"/>
              </a:spcBef>
              <a:spcAft>
                <a:spcPts val="0"/>
              </a:spcAft>
              <a:buClrTx/>
              <a:buSzTx/>
              <a:buFontTx/>
              <a:buNone/>
              <a:tabLst/>
              <a:defRPr/>
            </a:pPr>
            <a:r>
              <a:rPr kumimoji="0" sz="840" b="0" i="0" u="none" strike="noStrike" kern="0" cap="none" spc="0" normalizeH="0" baseline="0" noProof="0" dirty="0">
                <a:ln>
                  <a:noFill/>
                </a:ln>
                <a:solidFill>
                  <a:srgbClr val="FFFFFF">
                    <a:alpha val="34000"/>
                  </a:srgbClr>
                </a:solidFill>
                <a:effectLst/>
                <a:uLnTx/>
                <a:uFillTx/>
                <a:latin typeface="CiscoSansTT Light"/>
                <a:sym typeface="CiscoSansTT Light"/>
              </a:rPr>
              <a:t>© 2019 Cisco and/or its affiliates. All rights reserved. Cisco Confidential.</a:t>
            </a:r>
          </a:p>
        </p:txBody>
      </p:sp>
      <p:pic>
        <p:nvPicPr>
          <p:cNvPr id="12" name="Picture 11" descr="Event Lockup Horizontal 300dpi">
            <a:extLst>
              <a:ext uri="{FF2B5EF4-FFF2-40B4-BE49-F238E27FC236}">
                <a16:creationId xmlns:a16="http://schemas.microsoft.com/office/drawing/2014/main" id="{43E6BD9E-8681-4CEC-970A-3CAA78CDC6D5}"/>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0337442" y="6385787"/>
            <a:ext cx="1613260" cy="218213"/>
          </a:xfrm>
          <a:prstGeom prst="rect">
            <a:avLst/>
          </a:prstGeom>
        </p:spPr>
      </p:pic>
      <p:sp>
        <p:nvSpPr>
          <p:cNvPr id="2" name="Title Placeholder 1">
            <a:extLst>
              <a:ext uri="{FF2B5EF4-FFF2-40B4-BE49-F238E27FC236}">
                <a16:creationId xmlns:a16="http://schemas.microsoft.com/office/drawing/2014/main" id="{CE3B49E3-5DBE-46F2-BD58-6CA6BAC9EB66}"/>
              </a:ext>
            </a:extLst>
          </p:cNvPr>
          <p:cNvSpPr>
            <a:spLocks noGrp="1"/>
          </p:cNvSpPr>
          <p:nvPr>
            <p:ph type="title"/>
          </p:nvPr>
        </p:nvSpPr>
        <p:spPr>
          <a:xfrm>
            <a:off x="772549" y="85345"/>
            <a:ext cx="10515600" cy="132503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5A03A726-D948-449E-AF97-C0C8E3989888}"/>
              </a:ext>
            </a:extLst>
          </p:cNvPr>
          <p:cNvSpPr>
            <a:spLocks noGrp="1"/>
          </p:cNvSpPr>
          <p:nvPr>
            <p:ph type="body" idx="1"/>
          </p:nvPr>
        </p:nvSpPr>
        <p:spPr>
          <a:xfrm>
            <a:off x="781928" y="1499616"/>
            <a:ext cx="10515600" cy="43497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765F5218-9A0B-49E5-8F08-D762BB82CF8B}"/>
              </a:ext>
            </a:extLst>
          </p:cNvPr>
          <p:cNvSpPr>
            <a:spLocks noGrp="1"/>
          </p:cNvSpPr>
          <p:nvPr>
            <p:ph type="sldNum" sz="quarter" idx="4"/>
          </p:nvPr>
        </p:nvSpPr>
        <p:spPr>
          <a:xfrm>
            <a:off x="4724400" y="6300079"/>
            <a:ext cx="2743200" cy="366183"/>
          </a:xfrm>
          <a:prstGeom prst="rect">
            <a:avLst/>
          </a:prstGeom>
        </p:spPr>
        <p:txBody>
          <a:bodyPr vert="horz" lIns="91440" tIns="45720" rIns="91440" bIns="45720" rtlCol="0" anchor="ctr"/>
          <a:lstStyle>
            <a:lvl1pPr algn="ctr">
              <a:defRPr sz="1600">
                <a:solidFill>
                  <a:schemeClr val="tx1">
                    <a:tint val="75000"/>
                    <a:alpha val="50000"/>
                  </a:schemeClr>
                </a:solidFill>
                <a:latin typeface="+mj-lt"/>
              </a:defRPr>
            </a:lvl1pPr>
          </a:lstStyle>
          <a:p>
            <a:fld id="{317BFB8F-B6A1-4787-8441-7722DB21FC3D}" type="slidenum">
              <a:rPr lang="en-US" smtClean="0"/>
              <a:pPr/>
              <a:t>‹N›</a:t>
            </a:fld>
            <a:endParaRPr lang="en-US"/>
          </a:p>
        </p:txBody>
      </p:sp>
    </p:spTree>
    <p:extLst>
      <p:ext uri="{BB962C8B-B14F-4D97-AF65-F5344CB8AC3E}">
        <p14:creationId xmlns:p14="http://schemas.microsoft.com/office/powerpoint/2010/main" val="37164673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hf hdr="0"/>
  <p:txStyles>
    <p:titleStyle>
      <a:lvl1pPr algn="l" defTabSz="1219170" rtl="0" eaLnBrk="1" latinLnBrk="0" hangingPunct="1">
        <a:lnSpc>
          <a:spcPct val="100000"/>
        </a:lnSpc>
        <a:spcBef>
          <a:spcPct val="0"/>
        </a:spcBef>
        <a:buNone/>
        <a:defRPr sz="4000" kern="1200">
          <a:solidFill>
            <a:schemeClr val="accent1"/>
          </a:solidFill>
          <a:latin typeface="+mj-lt"/>
          <a:ea typeface="+mj-ea"/>
          <a:cs typeface="+mj-cs"/>
        </a:defRPr>
      </a:lvl1pPr>
    </p:titleStyle>
    <p:bodyStyle>
      <a:lvl1pPr marL="304792" indent="-304792" algn="l" defTabSz="1219170" rtl="0" eaLnBrk="1" latinLnBrk="0" hangingPunct="1">
        <a:lnSpc>
          <a:spcPct val="100000"/>
        </a:lnSpc>
        <a:spcBef>
          <a:spcPts val="2133"/>
        </a:spcBef>
        <a:buClr>
          <a:schemeClr val="accent1"/>
        </a:buClr>
        <a:buSzPct val="100000"/>
        <a:buFont typeface="Arial" panose="020B0604020202020204" pitchFamily="34" charset="0"/>
        <a:buChar char="•"/>
        <a:defRPr sz="2133" kern="1200">
          <a:solidFill>
            <a:schemeClr val="tx1"/>
          </a:solidFill>
          <a:latin typeface="+mn-lt"/>
          <a:ea typeface="+mn-ea"/>
          <a:cs typeface="+mn-cs"/>
        </a:defRPr>
      </a:lvl1pPr>
      <a:lvl2pPr marL="609585" indent="-300559" algn="l" defTabSz="1219170" rtl="0" eaLnBrk="1" latinLnBrk="0" hangingPunct="1">
        <a:lnSpc>
          <a:spcPct val="100000"/>
        </a:lnSpc>
        <a:spcBef>
          <a:spcPts val="667"/>
        </a:spcBef>
        <a:buClr>
          <a:schemeClr val="accent1"/>
        </a:buClr>
        <a:buSzPct val="100000"/>
        <a:buFont typeface="Arial" panose="020B0604020202020204" pitchFamily="34" charset="0"/>
        <a:buChar char="•"/>
        <a:defRPr sz="1867" kern="1200">
          <a:solidFill>
            <a:schemeClr val="tx1"/>
          </a:solidFill>
          <a:latin typeface="+mn-lt"/>
          <a:ea typeface="+mn-ea"/>
          <a:cs typeface="+mn-cs"/>
        </a:defRPr>
      </a:lvl2pPr>
      <a:lvl3pPr marL="918610" indent="-304792" algn="l" defTabSz="1219170" rtl="0" eaLnBrk="1" latinLnBrk="0" hangingPunct="1">
        <a:lnSpc>
          <a:spcPct val="100000"/>
        </a:lnSpc>
        <a:spcBef>
          <a:spcPts val="667"/>
        </a:spcBef>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219170" indent="-304792" algn="l" defTabSz="1219170" rtl="0" eaLnBrk="1" latinLnBrk="0" hangingPunct="1">
        <a:lnSpc>
          <a:spcPct val="100000"/>
        </a:lnSpc>
        <a:spcBef>
          <a:spcPts val="667"/>
        </a:spcBef>
        <a:buClr>
          <a:schemeClr val="accent1"/>
        </a:buClr>
        <a:buSzPct val="100000"/>
        <a:buFont typeface="Arial" panose="020B0604020202020204" pitchFamily="34" charset="0"/>
        <a:buChar char="•"/>
        <a:defRPr sz="1467" kern="1200">
          <a:solidFill>
            <a:schemeClr val="tx1"/>
          </a:solidFill>
          <a:latin typeface="+mn-lt"/>
          <a:ea typeface="+mn-ea"/>
          <a:cs typeface="+mn-cs"/>
        </a:defRPr>
      </a:lvl4pPr>
      <a:lvl5pPr marL="1528195" indent="-304792" algn="l" defTabSz="1219170" rtl="0" eaLnBrk="1" latinLnBrk="0" hangingPunct="1">
        <a:lnSpc>
          <a:spcPct val="100000"/>
        </a:lnSpc>
        <a:spcBef>
          <a:spcPts val="667"/>
        </a:spcBef>
        <a:buClr>
          <a:schemeClr val="accent1"/>
        </a:buClr>
        <a:buSzPct val="100000"/>
        <a:buFont typeface="Arial" panose="020B0604020202020204" pitchFamily="34" charset="0"/>
        <a:buChar char="•"/>
        <a:defRPr sz="1467"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5328">
          <p15:clr>
            <a:srgbClr val="F26B43"/>
          </p15:clr>
        </p15:guide>
        <p15:guide id="4" pos="432">
          <p15:clr>
            <a:srgbClr val="F26B43"/>
          </p15:clr>
        </p15:guide>
        <p15:guide id="5" orient="horz" pos="348">
          <p15:clr>
            <a:srgbClr val="F26B43"/>
          </p15:clr>
        </p15:guide>
        <p15:guide id="6" orient="horz" pos="2892">
          <p15:clr>
            <a:srgbClr val="F26B43"/>
          </p15:clr>
        </p15:guide>
        <p15:guide id="7" orient="horz" pos="31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p:nvSpPr>
        <p:spPr bwMode="ltGray">
          <a:xfrm>
            <a:off x="636906" y="6322205"/>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a:solidFill>
                  <a:schemeClr val="bg2">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8821769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9" r:id="rId16"/>
  </p:sldLayoutIdLst>
  <p:txStyles>
    <p:title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isco.com/c/dam/en/us/td/docs/voice_ip_comm/cloudCollaboration/spark/esp/cisco-spark-security-white-paper.pdf" TargetMode="Externa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2.xml"/><Relationship Id="rId5" Type="http://schemas.openxmlformats.org/officeDocument/2006/relationships/image" Target="../media/image10.png"/><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9034605-1016-2648-8876-6A0A05CD496B}"/>
              </a:ext>
            </a:extLst>
          </p:cNvPr>
          <p:cNvSpPr>
            <a:spLocks noGrp="1"/>
          </p:cNvSpPr>
          <p:nvPr>
            <p:ph type="ctrTitle"/>
          </p:nvPr>
        </p:nvSpPr>
        <p:spPr>
          <a:xfrm>
            <a:off x="424812" y="2124647"/>
            <a:ext cx="11120203" cy="1617035"/>
          </a:xfrm>
        </p:spPr>
        <p:txBody>
          <a:bodyPr/>
          <a:lstStyle/>
          <a:p>
            <a:r>
              <a:rPr lang="en-US" dirty="0" err="1"/>
              <a:t>Supporto</a:t>
            </a:r>
            <a:r>
              <a:rPr lang="en-US" dirty="0"/>
              <a:t> Cisco per </a:t>
            </a:r>
            <a:r>
              <a:rPr lang="en-US" dirty="0" err="1"/>
              <a:t>abilitazione</a:t>
            </a:r>
            <a:r>
              <a:rPr lang="en-US" dirty="0"/>
              <a:t> del </a:t>
            </a:r>
            <a:r>
              <a:rPr lang="en-US" dirty="0" err="1"/>
              <a:t>Telelavoro</a:t>
            </a:r>
            <a:r>
              <a:rPr lang="en-US" dirty="0"/>
              <a:t> </a:t>
            </a:r>
            <a:r>
              <a:rPr lang="en-US" dirty="0" err="1"/>
              <a:t>nella</a:t>
            </a:r>
            <a:r>
              <a:rPr lang="en-US" dirty="0"/>
              <a:t> PA in </a:t>
            </a:r>
            <a:r>
              <a:rPr lang="en-US" dirty="0" err="1"/>
              <a:t>emergenza</a:t>
            </a:r>
            <a:endParaRPr lang="en-US" dirty="0"/>
          </a:p>
        </p:txBody>
      </p:sp>
      <p:sp>
        <p:nvSpPr>
          <p:cNvPr id="3" name="Segnaposto testo 2">
            <a:extLst>
              <a:ext uri="{FF2B5EF4-FFF2-40B4-BE49-F238E27FC236}">
                <a16:creationId xmlns:a16="http://schemas.microsoft.com/office/drawing/2014/main" id="{41102EC1-A829-9B4A-84B7-89E77D2E60FD}"/>
              </a:ext>
            </a:extLst>
          </p:cNvPr>
          <p:cNvSpPr>
            <a:spLocks noGrp="1"/>
          </p:cNvSpPr>
          <p:nvPr>
            <p:ph type="body" sz="quarter" idx="12"/>
          </p:nvPr>
        </p:nvSpPr>
        <p:spPr/>
        <p:txBody>
          <a:bodyPr/>
          <a:lstStyle/>
          <a:p>
            <a:r>
              <a:rPr lang="it-IT" dirty="0"/>
              <a:t>3 marzo 2020</a:t>
            </a:r>
          </a:p>
        </p:txBody>
      </p:sp>
    </p:spTree>
    <p:extLst>
      <p:ext uri="{BB962C8B-B14F-4D97-AF65-F5344CB8AC3E}">
        <p14:creationId xmlns:p14="http://schemas.microsoft.com/office/powerpoint/2010/main" val="26078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6811DED-BC15-DC4E-A2E5-1329CFF48853}"/>
              </a:ext>
            </a:extLst>
          </p:cNvPr>
          <p:cNvSpPr>
            <a:spLocks noGrp="1"/>
          </p:cNvSpPr>
          <p:nvPr>
            <p:ph type="title"/>
          </p:nvPr>
        </p:nvSpPr>
        <p:spPr>
          <a:xfrm>
            <a:off x="746125" y="269347"/>
            <a:ext cx="11127317" cy="975783"/>
          </a:xfrm>
        </p:spPr>
        <p:txBody>
          <a:bodyPr/>
          <a:lstStyle/>
          <a:p>
            <a:r>
              <a:rPr lang="it-IT" dirty="0"/>
              <a:t>Abilitare TELELAVORO con la tecnologia </a:t>
            </a:r>
            <a:r>
              <a:rPr lang="it-IT" dirty="0" err="1"/>
              <a:t>Webex</a:t>
            </a:r>
            <a:endParaRPr lang="it-IT" dirty="0"/>
          </a:p>
        </p:txBody>
      </p:sp>
      <p:pic>
        <p:nvPicPr>
          <p:cNvPr id="2" name="Immagine 1">
            <a:extLst>
              <a:ext uri="{FF2B5EF4-FFF2-40B4-BE49-F238E27FC236}">
                <a16:creationId xmlns:a16="http://schemas.microsoft.com/office/drawing/2014/main" id="{97DD345D-5B6B-4048-9546-AEDCB3D2F793}"/>
              </a:ext>
            </a:extLst>
          </p:cNvPr>
          <p:cNvPicPr>
            <a:picLocks noChangeAspect="1"/>
          </p:cNvPicPr>
          <p:nvPr/>
        </p:nvPicPr>
        <p:blipFill>
          <a:blip r:embed="rId2"/>
          <a:stretch>
            <a:fillRect/>
          </a:stretch>
        </p:blipFill>
        <p:spPr>
          <a:xfrm>
            <a:off x="746125" y="1245130"/>
            <a:ext cx="10506075" cy="4876800"/>
          </a:xfrm>
          <a:prstGeom prst="rect">
            <a:avLst/>
          </a:prstGeom>
        </p:spPr>
      </p:pic>
    </p:spTree>
    <p:extLst>
      <p:ext uri="{BB962C8B-B14F-4D97-AF65-F5344CB8AC3E}">
        <p14:creationId xmlns:p14="http://schemas.microsoft.com/office/powerpoint/2010/main" val="296455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6651213-EB57-334E-84D5-FF4E9793DA0D}"/>
              </a:ext>
            </a:extLst>
          </p:cNvPr>
          <p:cNvSpPr>
            <a:spLocks noGrp="1"/>
          </p:cNvSpPr>
          <p:nvPr>
            <p:ph type="body" sz="quarter" idx="10"/>
          </p:nvPr>
        </p:nvSpPr>
        <p:spPr>
          <a:xfrm>
            <a:off x="583688" y="1576333"/>
            <a:ext cx="5929221" cy="4110792"/>
          </a:xfrm>
        </p:spPr>
        <p:txBody>
          <a:bodyPr/>
          <a:lstStyle/>
          <a:p>
            <a:pPr marL="76199" indent="0">
              <a:buNone/>
            </a:pPr>
            <a:r>
              <a:rPr lang="it-IT" dirty="0"/>
              <a:t>La piattaforma cloud Cisco leader worldwide  per i servizi SaaS  di  collaboration, meetings, video e fonia.</a:t>
            </a:r>
          </a:p>
          <a:p>
            <a:pPr marL="76199" indent="0">
              <a:buNone/>
            </a:pPr>
            <a:r>
              <a:rPr lang="it-IT" dirty="0"/>
              <a:t>Webex gestisce attualmente 500 milioni di meetings ogni anno.</a:t>
            </a:r>
          </a:p>
          <a:p>
            <a:pPr marL="76199" indent="0">
              <a:buNone/>
            </a:pPr>
            <a:r>
              <a:rPr lang="it-IT" dirty="0"/>
              <a:t>Webex garantisce il massimo livello di sicurezza e compliancy nelle comunicazioni (</a:t>
            </a:r>
            <a:r>
              <a:rPr lang="it-IT" sz="1800" dirty="0">
                <a:hlinkClick r:id="rId2"/>
              </a:rPr>
              <a:t>https://www.cisco.com/c/dam/en/us/td/docs/voice_ip_comm/cloudCollaboration/spark/esp/cisco-spark-security-white-paper.pdf</a:t>
            </a:r>
            <a:r>
              <a:rPr lang="it-IT" dirty="0"/>
              <a:t>)</a:t>
            </a:r>
          </a:p>
          <a:p>
            <a:pPr marL="76199" indent="0">
              <a:buNone/>
            </a:pPr>
            <a:r>
              <a:rPr lang="it-IT" dirty="0"/>
              <a:t> </a:t>
            </a:r>
          </a:p>
        </p:txBody>
      </p:sp>
      <p:sp>
        <p:nvSpPr>
          <p:cNvPr id="4" name="Titolo 3">
            <a:extLst>
              <a:ext uri="{FF2B5EF4-FFF2-40B4-BE49-F238E27FC236}">
                <a16:creationId xmlns:a16="http://schemas.microsoft.com/office/drawing/2014/main" id="{D0C9246D-2A2C-C740-98C2-C777AE9B5282}"/>
              </a:ext>
            </a:extLst>
          </p:cNvPr>
          <p:cNvSpPr>
            <a:spLocks noGrp="1"/>
          </p:cNvSpPr>
          <p:nvPr>
            <p:ph type="title"/>
          </p:nvPr>
        </p:nvSpPr>
        <p:spPr/>
        <p:txBody>
          <a:bodyPr/>
          <a:lstStyle/>
          <a:p>
            <a:r>
              <a:rPr lang="it-IT" dirty="0"/>
              <a:t>COSA è CISCO WEBEX</a:t>
            </a:r>
          </a:p>
        </p:txBody>
      </p:sp>
      <p:pic>
        <p:nvPicPr>
          <p:cNvPr id="5" name="Immagine 4">
            <a:extLst>
              <a:ext uri="{FF2B5EF4-FFF2-40B4-BE49-F238E27FC236}">
                <a16:creationId xmlns:a16="http://schemas.microsoft.com/office/drawing/2014/main" id="{3509714D-8478-CF44-B8F9-64142E9B3CC1}"/>
              </a:ext>
            </a:extLst>
          </p:cNvPr>
          <p:cNvPicPr>
            <a:picLocks noChangeAspect="1"/>
          </p:cNvPicPr>
          <p:nvPr/>
        </p:nvPicPr>
        <p:blipFill>
          <a:blip r:embed="rId3"/>
          <a:stretch>
            <a:fillRect/>
          </a:stretch>
        </p:blipFill>
        <p:spPr>
          <a:xfrm>
            <a:off x="7085277" y="1430868"/>
            <a:ext cx="4193730" cy="1797850"/>
          </a:xfrm>
          <a:prstGeom prst="rect">
            <a:avLst/>
          </a:prstGeom>
        </p:spPr>
      </p:pic>
    </p:spTree>
    <p:extLst>
      <p:ext uri="{BB962C8B-B14F-4D97-AF65-F5344CB8AC3E}">
        <p14:creationId xmlns:p14="http://schemas.microsoft.com/office/powerpoint/2010/main" val="332841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Sicurezza</a:t>
            </a:r>
            <a:r>
              <a:rPr lang="en-US" dirty="0"/>
              <a:t> Webex</a:t>
            </a:r>
          </a:p>
        </p:txBody>
      </p:sp>
      <p:grpSp>
        <p:nvGrpSpPr>
          <p:cNvPr id="11" name="Group 10">
            <a:extLst>
              <a:ext uri="{FF2B5EF4-FFF2-40B4-BE49-F238E27FC236}">
                <a16:creationId xmlns:a16="http://schemas.microsoft.com/office/drawing/2014/main" id="{243A8FA1-62E5-4C00-9CC1-14D7CB88ACDC}"/>
              </a:ext>
            </a:extLst>
          </p:cNvPr>
          <p:cNvGrpSpPr/>
          <p:nvPr/>
        </p:nvGrpSpPr>
        <p:grpSpPr>
          <a:xfrm>
            <a:off x="8050164" y="1599718"/>
            <a:ext cx="3476499" cy="3826415"/>
            <a:chOff x="6037623" y="1199788"/>
            <a:chExt cx="2607374" cy="2869811"/>
          </a:xfrm>
        </p:grpSpPr>
        <p:sp>
          <p:nvSpPr>
            <p:cNvPr id="30" name="Rectangle 29">
              <a:extLst>
                <a:ext uri="{FF2B5EF4-FFF2-40B4-BE49-F238E27FC236}">
                  <a16:creationId xmlns:a16="http://schemas.microsoft.com/office/drawing/2014/main" id="{1C48431E-F182-4344-BB0A-080C884FB5C7}"/>
                </a:ext>
              </a:extLst>
            </p:cNvPr>
            <p:cNvSpPr/>
            <p:nvPr/>
          </p:nvSpPr>
          <p:spPr>
            <a:xfrm>
              <a:off x="6038957" y="1577631"/>
              <a:ext cx="2606040" cy="1245977"/>
            </a:xfrm>
            <a:prstGeom prst="rect">
              <a:avLst/>
            </a:prstGeom>
            <a:solidFill>
              <a:schemeClr val="bg2">
                <a:lumMod val="9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solidFill>
              </a:endParaRPr>
            </a:p>
          </p:txBody>
        </p:sp>
        <p:sp>
          <p:nvSpPr>
            <p:cNvPr id="5" name="Round Same Side Corner Rectangle 4"/>
            <p:cNvSpPr/>
            <p:nvPr/>
          </p:nvSpPr>
          <p:spPr>
            <a:xfrm>
              <a:off x="6037623" y="1199788"/>
              <a:ext cx="2606040" cy="411480"/>
            </a:xfrm>
            <a:prstGeom prst="round2SameRect">
              <a:avLst>
                <a:gd name="adj1" fmla="val 20843"/>
                <a:gd name="adj2"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solidFill>
                    <a:schemeClr val="bg1">
                      <a:lumMod val="75000"/>
                    </a:schemeClr>
                  </a:solidFill>
                </a:rPr>
                <a:t>Compliance</a:t>
              </a:r>
              <a:endParaRPr lang="en-US" sz="1867" dirty="0">
                <a:solidFill>
                  <a:schemeClr val="bg1">
                    <a:lumMod val="75000"/>
                  </a:schemeClr>
                </a:solidFill>
              </a:endParaRPr>
            </a:p>
          </p:txBody>
        </p:sp>
        <p:sp>
          <p:nvSpPr>
            <p:cNvPr id="8" name="Rectangle 7"/>
            <p:cNvSpPr/>
            <p:nvPr/>
          </p:nvSpPr>
          <p:spPr>
            <a:xfrm>
              <a:off x="6037623" y="2823623"/>
              <a:ext cx="2606040" cy="1245976"/>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solidFill>
                    <a:schemeClr val="tx1"/>
                  </a:solidFill>
                </a:rPr>
                <a:t>Le policy </a:t>
              </a:r>
              <a:r>
                <a:rPr lang="en-US" sz="1467" dirty="0" err="1">
                  <a:solidFill>
                    <a:schemeClr val="tx1"/>
                  </a:solidFill>
                </a:rPr>
                <a:t>aziendali</a:t>
              </a:r>
              <a:r>
                <a:rPr lang="en-US" sz="1467" dirty="0">
                  <a:solidFill>
                    <a:schemeClr val="tx1"/>
                  </a:solidFill>
                </a:rPr>
                <a:t> </a:t>
              </a:r>
              <a:r>
                <a:rPr lang="en-US" sz="1467" dirty="0" err="1">
                  <a:solidFill>
                    <a:schemeClr val="tx1"/>
                  </a:solidFill>
                </a:rPr>
                <a:t>sono</a:t>
              </a:r>
              <a:r>
                <a:rPr lang="en-US" sz="1467" dirty="0">
                  <a:solidFill>
                    <a:schemeClr val="tx1"/>
                  </a:solidFill>
                </a:rPr>
                <a:t> </a:t>
              </a:r>
              <a:r>
                <a:rPr lang="en-US" sz="1467" dirty="0" err="1">
                  <a:solidFill>
                    <a:schemeClr val="tx1"/>
                  </a:solidFill>
                </a:rPr>
                <a:t>sempre</a:t>
              </a:r>
              <a:r>
                <a:rPr lang="en-US" sz="1467" dirty="0">
                  <a:solidFill>
                    <a:schemeClr val="tx1"/>
                  </a:solidFill>
                </a:rPr>
                <a:t> applicate – </a:t>
              </a:r>
              <a:r>
                <a:rPr lang="en-US" sz="1467" dirty="0" err="1">
                  <a:solidFill>
                    <a:schemeClr val="tx1"/>
                  </a:solidFill>
                </a:rPr>
                <a:t>anche</a:t>
              </a:r>
              <a:r>
                <a:rPr lang="en-US" sz="1467" dirty="0">
                  <a:solidFill>
                    <a:schemeClr val="tx1"/>
                  </a:solidFill>
                </a:rPr>
                <a:t> </a:t>
              </a:r>
              <a:r>
                <a:rPr lang="en-US" sz="1467" dirty="0" err="1">
                  <a:solidFill>
                    <a:schemeClr val="tx1"/>
                  </a:solidFill>
                </a:rPr>
                <a:t>quando</a:t>
              </a:r>
              <a:r>
                <a:rPr lang="en-US" sz="1467" dirty="0">
                  <a:solidFill>
                    <a:schemeClr val="tx1"/>
                  </a:solidFill>
                </a:rPr>
                <a:t> I </a:t>
              </a:r>
              <a:r>
                <a:rPr lang="en-US" sz="1467" dirty="0" err="1">
                  <a:solidFill>
                    <a:schemeClr val="tx1"/>
                  </a:solidFill>
                </a:rPr>
                <a:t>dipendenti</a:t>
              </a:r>
              <a:r>
                <a:rPr lang="en-US" sz="1467" dirty="0">
                  <a:solidFill>
                    <a:schemeClr val="tx1"/>
                  </a:solidFill>
                </a:rPr>
                <a:t> </a:t>
              </a:r>
              <a:r>
                <a:rPr lang="en-US" sz="1467" dirty="0" err="1">
                  <a:solidFill>
                    <a:schemeClr val="tx1"/>
                  </a:solidFill>
                </a:rPr>
                <a:t>stanno</a:t>
              </a:r>
              <a:r>
                <a:rPr lang="en-US" sz="1467" dirty="0">
                  <a:solidFill>
                    <a:schemeClr val="tx1"/>
                  </a:solidFill>
                </a:rPr>
                <a:t> </a:t>
              </a:r>
              <a:r>
                <a:rPr lang="en-US" sz="1467" dirty="0" err="1">
                  <a:solidFill>
                    <a:schemeClr val="tx1"/>
                  </a:solidFill>
                </a:rPr>
                <a:t>collaborando</a:t>
              </a:r>
              <a:r>
                <a:rPr lang="en-US" sz="1467" dirty="0">
                  <a:solidFill>
                    <a:schemeClr val="tx1"/>
                  </a:solidFill>
                </a:rPr>
                <a:t> con </a:t>
              </a:r>
              <a:r>
                <a:rPr lang="en-US" sz="1467" dirty="0" err="1">
                  <a:solidFill>
                    <a:schemeClr val="tx1"/>
                  </a:solidFill>
                </a:rPr>
                <a:t>persone</a:t>
              </a:r>
              <a:r>
                <a:rPr lang="en-US" sz="1467" dirty="0">
                  <a:solidFill>
                    <a:schemeClr val="tx1"/>
                  </a:solidFill>
                </a:rPr>
                <a:t> </a:t>
              </a:r>
              <a:r>
                <a:rPr lang="en-US" sz="1467" dirty="0" err="1">
                  <a:solidFill>
                    <a:schemeClr val="tx1"/>
                  </a:solidFill>
                </a:rPr>
                <a:t>esterne</a:t>
              </a:r>
              <a:r>
                <a:rPr lang="en-US" sz="1467" dirty="0">
                  <a:solidFill>
                    <a:schemeClr val="tx1"/>
                  </a:solidFill>
                </a:rPr>
                <a:t> </a:t>
              </a:r>
              <a:r>
                <a:rPr lang="en-US" sz="1467" dirty="0" err="1">
                  <a:solidFill>
                    <a:schemeClr val="tx1"/>
                  </a:solidFill>
                </a:rPr>
                <a:t>all’azienda</a:t>
              </a:r>
              <a:endParaRPr lang="en-US" sz="1467" dirty="0">
                <a:solidFill>
                  <a:schemeClr val="tx1"/>
                </a:solidFill>
              </a:endParaRPr>
            </a:p>
          </p:txBody>
        </p:sp>
        <p:pic>
          <p:nvPicPr>
            <p:cNvPr id="18" name="Picture 17">
              <a:extLst>
                <a:ext uri="{FF2B5EF4-FFF2-40B4-BE49-F238E27FC236}">
                  <a16:creationId xmlns:a16="http://schemas.microsoft.com/office/drawing/2014/main" id="{B7F24546-5B0E-4C89-BCDB-C7DC4F6AC3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8590" y="1688218"/>
              <a:ext cx="1033476" cy="1033476"/>
            </a:xfrm>
            <a:prstGeom prst="rect">
              <a:avLst/>
            </a:prstGeom>
          </p:spPr>
        </p:pic>
        <p:cxnSp>
          <p:nvCxnSpPr>
            <p:cNvPr id="22" name="Straight Connector 21"/>
            <p:cNvCxnSpPr/>
            <p:nvPr/>
          </p:nvCxnSpPr>
          <p:spPr>
            <a:xfrm>
              <a:off x="6048640" y="4062008"/>
              <a:ext cx="2587752"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3" name="Title 3"/>
          <p:cNvSpPr txBox="1">
            <a:spLocks/>
          </p:cNvSpPr>
          <p:nvPr/>
        </p:nvSpPr>
        <p:spPr bwMode="auto">
          <a:xfrm>
            <a:off x="721445" y="5523125"/>
            <a:ext cx="10810155" cy="605543"/>
          </a:xfrm>
          <a:prstGeom prst="roundRect">
            <a:avLst>
              <a:gd name="adj" fmla="val 50000"/>
            </a:avLst>
          </a:prstGeom>
          <a:solidFill>
            <a:schemeClr val="tx2"/>
          </a:solidFill>
          <a:ln>
            <a:noFill/>
          </a:ln>
          <a:extLs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kern="120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ctr">
              <a:lnSpc>
                <a:spcPct val="100000"/>
              </a:lnSpc>
            </a:pPr>
            <a:r>
              <a:rPr lang="en-US" sz="1867" dirty="0" err="1">
                <a:solidFill>
                  <a:schemeClr val="bg2"/>
                </a:solidFill>
              </a:rPr>
              <a:t>Sicurezza</a:t>
            </a:r>
            <a:r>
              <a:rPr lang="en-US" sz="1867" dirty="0">
                <a:solidFill>
                  <a:schemeClr val="bg2"/>
                </a:solidFill>
              </a:rPr>
              <a:t> e compliance per Webex Teams Collaboration</a:t>
            </a:r>
          </a:p>
        </p:txBody>
      </p:sp>
      <p:grpSp>
        <p:nvGrpSpPr>
          <p:cNvPr id="9" name="Group 8">
            <a:extLst>
              <a:ext uri="{FF2B5EF4-FFF2-40B4-BE49-F238E27FC236}">
                <a16:creationId xmlns:a16="http://schemas.microsoft.com/office/drawing/2014/main" id="{629770BD-9BEA-4735-882E-0CE6C2A21489}"/>
              </a:ext>
            </a:extLst>
          </p:cNvPr>
          <p:cNvGrpSpPr/>
          <p:nvPr/>
        </p:nvGrpSpPr>
        <p:grpSpPr>
          <a:xfrm>
            <a:off x="732367" y="1599718"/>
            <a:ext cx="3476499" cy="3826415"/>
            <a:chOff x="549275" y="1199788"/>
            <a:chExt cx="2607374" cy="2869811"/>
          </a:xfrm>
        </p:grpSpPr>
        <p:sp>
          <p:nvSpPr>
            <p:cNvPr id="28" name="Rectangle 27">
              <a:extLst>
                <a:ext uri="{FF2B5EF4-FFF2-40B4-BE49-F238E27FC236}">
                  <a16:creationId xmlns:a16="http://schemas.microsoft.com/office/drawing/2014/main" id="{C2012360-63F8-6B48-8722-05DA94CAC8A1}"/>
                </a:ext>
              </a:extLst>
            </p:cNvPr>
            <p:cNvSpPr/>
            <p:nvPr/>
          </p:nvSpPr>
          <p:spPr>
            <a:xfrm>
              <a:off x="550609" y="1577631"/>
              <a:ext cx="2606040" cy="1245977"/>
            </a:xfrm>
            <a:prstGeom prst="rect">
              <a:avLst/>
            </a:prstGeom>
            <a:solidFill>
              <a:schemeClr val="bg2">
                <a:lumMod val="9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solidFill>
              </a:endParaRPr>
            </a:p>
          </p:txBody>
        </p:sp>
        <p:sp>
          <p:nvSpPr>
            <p:cNvPr id="3" name="Round Same Side Corner Rectangle 2"/>
            <p:cNvSpPr/>
            <p:nvPr/>
          </p:nvSpPr>
          <p:spPr>
            <a:xfrm>
              <a:off x="549275" y="1199788"/>
              <a:ext cx="2606040" cy="411480"/>
            </a:xfrm>
            <a:prstGeom prst="round2SameRect">
              <a:avLst>
                <a:gd name="adj1" fmla="val 20843"/>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err="1">
                  <a:solidFill>
                    <a:schemeClr val="bg1">
                      <a:lumMod val="75000"/>
                    </a:schemeClr>
                  </a:solidFill>
                </a:rPr>
                <a:t>Cifratura</a:t>
              </a:r>
              <a:r>
                <a:rPr lang="en-US" sz="2133" b="1" dirty="0">
                  <a:solidFill>
                    <a:schemeClr val="bg1">
                      <a:lumMod val="75000"/>
                    </a:schemeClr>
                  </a:solidFill>
                </a:rPr>
                <a:t> End-to-end</a:t>
              </a:r>
            </a:p>
          </p:txBody>
        </p:sp>
        <p:sp>
          <p:nvSpPr>
            <p:cNvPr id="6" name="Rectangle 5"/>
            <p:cNvSpPr/>
            <p:nvPr/>
          </p:nvSpPr>
          <p:spPr>
            <a:xfrm>
              <a:off x="549275" y="2823623"/>
              <a:ext cx="2606040" cy="1245976"/>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Cifratura</a:t>
              </a:r>
              <a:r>
                <a:rPr lang="en-US" sz="1600" dirty="0">
                  <a:solidFill>
                    <a:schemeClr val="tx1"/>
                  </a:solidFill>
                </a:rPr>
                <a:t> senza </a:t>
              </a:r>
              <a:r>
                <a:rPr lang="en-US" sz="1600" dirty="0" err="1">
                  <a:solidFill>
                    <a:schemeClr val="tx1"/>
                  </a:solidFill>
                </a:rPr>
                <a:t>compromessi</a:t>
              </a:r>
              <a:r>
                <a:rPr lang="en-US" sz="1600" dirty="0">
                  <a:solidFill>
                    <a:schemeClr val="tx1"/>
                  </a:solidFill>
                </a:rPr>
                <a:t>: </a:t>
              </a:r>
              <a:br>
                <a:rPr lang="en-US" sz="1600" dirty="0">
                  <a:solidFill>
                    <a:schemeClr val="tx1"/>
                  </a:solidFill>
                </a:rPr>
              </a:br>
              <a:r>
                <a:rPr lang="en-US" sz="1600" dirty="0">
                  <a:solidFill>
                    <a:schemeClr val="tx1"/>
                  </a:solidFill>
                </a:rPr>
                <a:t>le </a:t>
              </a:r>
              <a:r>
                <a:rPr lang="en-US" sz="1600" dirty="0" err="1">
                  <a:solidFill>
                    <a:schemeClr val="tx1"/>
                  </a:solidFill>
                </a:rPr>
                <a:t>informazioni</a:t>
              </a:r>
              <a:r>
                <a:rPr lang="en-US" sz="1600" dirty="0">
                  <a:solidFill>
                    <a:schemeClr val="tx1"/>
                  </a:solidFill>
                </a:rPr>
                <a:t> </a:t>
              </a:r>
              <a:r>
                <a:rPr lang="en-US" sz="1600" dirty="0" err="1">
                  <a:solidFill>
                    <a:schemeClr val="tx1"/>
                  </a:solidFill>
                </a:rPr>
                <a:t>sono</a:t>
              </a:r>
              <a:r>
                <a:rPr lang="en-US" sz="1600" dirty="0">
                  <a:solidFill>
                    <a:schemeClr val="tx1"/>
                  </a:solidFill>
                </a:rPr>
                <a:t> </a:t>
              </a:r>
              <a:r>
                <a:rPr lang="en-US" sz="1600" dirty="0" err="1">
                  <a:solidFill>
                    <a:schemeClr val="tx1"/>
                  </a:solidFill>
                </a:rPr>
                <a:t>smpre</a:t>
              </a:r>
              <a:r>
                <a:rPr lang="en-US" sz="1600" dirty="0">
                  <a:solidFill>
                    <a:schemeClr val="tx1"/>
                  </a:solidFill>
                </a:rPr>
                <a:t> </a:t>
              </a:r>
              <a:r>
                <a:rPr lang="en-US" sz="1600" dirty="0" err="1">
                  <a:solidFill>
                    <a:schemeClr val="tx1"/>
                  </a:solidFill>
                </a:rPr>
                <a:t>cifrate</a:t>
              </a:r>
              <a:r>
                <a:rPr lang="en-US" sz="1600" dirty="0">
                  <a:solidFill>
                    <a:schemeClr val="tx1"/>
                  </a:solidFill>
                </a:rPr>
                <a:t>, dal </a:t>
              </a:r>
              <a:r>
                <a:rPr lang="en-US" sz="1600" dirty="0" err="1">
                  <a:solidFill>
                    <a:schemeClr val="tx1"/>
                  </a:solidFill>
                </a:rPr>
                <a:t>dispositivo</a:t>
              </a:r>
              <a:r>
                <a:rPr lang="en-US" sz="1600" dirty="0">
                  <a:solidFill>
                    <a:schemeClr val="tx1"/>
                  </a:solidFill>
                </a:rPr>
                <a:t> e </a:t>
              </a:r>
              <a:r>
                <a:rPr lang="en-US" sz="1600" dirty="0" err="1">
                  <a:solidFill>
                    <a:schemeClr val="tx1"/>
                  </a:solidFill>
                </a:rPr>
                <a:t>nel</a:t>
              </a:r>
              <a:r>
                <a:rPr lang="en-US" sz="1600" dirty="0">
                  <a:solidFill>
                    <a:schemeClr val="tx1"/>
                  </a:solidFill>
                </a:rPr>
                <a:t> Webex Cloud</a:t>
              </a:r>
            </a:p>
          </p:txBody>
        </p:sp>
        <p:cxnSp>
          <p:nvCxnSpPr>
            <p:cNvPr id="20" name="Straight Connector 19"/>
            <p:cNvCxnSpPr/>
            <p:nvPr/>
          </p:nvCxnSpPr>
          <p:spPr>
            <a:xfrm>
              <a:off x="560292" y="4062008"/>
              <a:ext cx="2587752" cy="0"/>
            </a:xfrm>
            <a:prstGeom prst="line">
              <a:avLst/>
            </a:prstGeom>
            <a:ln w="25400" cap="rnd"/>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156DCA20-FD6C-214B-B904-F900F56EF3C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9078" y="1688218"/>
              <a:ext cx="1033476" cy="1033476"/>
            </a:xfrm>
            <a:prstGeom prst="rect">
              <a:avLst/>
            </a:prstGeom>
          </p:spPr>
        </p:pic>
      </p:grpSp>
      <p:grpSp>
        <p:nvGrpSpPr>
          <p:cNvPr id="10" name="Group 9">
            <a:extLst>
              <a:ext uri="{FF2B5EF4-FFF2-40B4-BE49-F238E27FC236}">
                <a16:creationId xmlns:a16="http://schemas.microsoft.com/office/drawing/2014/main" id="{EE7229E0-19F8-4492-B2CA-002A41DA52F3}"/>
              </a:ext>
            </a:extLst>
          </p:cNvPr>
          <p:cNvGrpSpPr/>
          <p:nvPr/>
        </p:nvGrpSpPr>
        <p:grpSpPr>
          <a:xfrm>
            <a:off x="4398611" y="1599718"/>
            <a:ext cx="3476499" cy="3826415"/>
            <a:chOff x="3298958" y="1199788"/>
            <a:chExt cx="2607374" cy="2869811"/>
          </a:xfrm>
        </p:grpSpPr>
        <p:sp>
          <p:nvSpPr>
            <p:cNvPr id="29" name="Rectangle 28">
              <a:extLst>
                <a:ext uri="{FF2B5EF4-FFF2-40B4-BE49-F238E27FC236}">
                  <a16:creationId xmlns:a16="http://schemas.microsoft.com/office/drawing/2014/main" id="{8FEE1EE8-D627-3F4E-94CC-494A82CA9637}"/>
                </a:ext>
              </a:extLst>
            </p:cNvPr>
            <p:cNvSpPr/>
            <p:nvPr/>
          </p:nvSpPr>
          <p:spPr>
            <a:xfrm>
              <a:off x="3300292" y="1577631"/>
              <a:ext cx="2606040" cy="1245977"/>
            </a:xfrm>
            <a:prstGeom prst="rect">
              <a:avLst/>
            </a:prstGeom>
            <a:solidFill>
              <a:schemeClr val="bg2">
                <a:lumMod val="9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solidFill>
              </a:endParaRPr>
            </a:p>
          </p:txBody>
        </p:sp>
        <p:sp>
          <p:nvSpPr>
            <p:cNvPr id="4" name="Round Same Side Corner Rectangle 3"/>
            <p:cNvSpPr/>
            <p:nvPr/>
          </p:nvSpPr>
          <p:spPr>
            <a:xfrm>
              <a:off x="3298958" y="1199788"/>
              <a:ext cx="2606040" cy="411480"/>
            </a:xfrm>
            <a:prstGeom prst="round2SameRect">
              <a:avLst>
                <a:gd name="adj1" fmla="val 20843"/>
                <a:gd name="adj2" fmla="val 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lumMod val="75000"/>
                    </a:schemeClr>
                  </a:solidFill>
                </a:rPr>
                <a:t>Network Friendly</a:t>
              </a:r>
            </a:p>
          </p:txBody>
        </p:sp>
        <p:sp>
          <p:nvSpPr>
            <p:cNvPr id="7" name="Rectangle 6"/>
            <p:cNvSpPr/>
            <p:nvPr/>
          </p:nvSpPr>
          <p:spPr>
            <a:xfrm>
              <a:off x="3298958" y="2823623"/>
              <a:ext cx="2606040" cy="1245976"/>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Utilizzando</a:t>
              </a:r>
              <a:r>
                <a:rPr lang="en-US" sz="1600" dirty="0">
                  <a:solidFill>
                    <a:schemeClr val="tx1"/>
                  </a:solidFill>
                </a:rPr>
                <a:t> </a:t>
              </a:r>
              <a:r>
                <a:rPr lang="en-US" sz="1600" dirty="0" err="1">
                  <a:solidFill>
                    <a:schemeClr val="tx1"/>
                  </a:solidFill>
                </a:rPr>
                <a:t>tecnologie</a:t>
              </a:r>
              <a:r>
                <a:rPr lang="en-US" sz="1600" dirty="0">
                  <a:solidFill>
                    <a:schemeClr val="tx1"/>
                  </a:solidFill>
                </a:rPr>
                <a:t> come WebRTC, e </a:t>
              </a:r>
              <a:r>
                <a:rPr lang="en-US" sz="1600" dirty="0" err="1">
                  <a:solidFill>
                    <a:schemeClr val="tx1"/>
                  </a:solidFill>
                </a:rPr>
                <a:t>supportando</a:t>
              </a:r>
              <a:r>
                <a:rPr lang="en-US" sz="1600" dirty="0">
                  <a:solidFill>
                    <a:schemeClr val="tx1"/>
                  </a:solidFill>
                </a:rPr>
                <a:t> </a:t>
              </a:r>
              <a:r>
                <a:rPr lang="en-US" sz="1600" dirty="0" err="1">
                  <a:solidFill>
                    <a:schemeClr val="tx1"/>
                  </a:solidFill>
                </a:rPr>
                <a:t>tutti</a:t>
              </a:r>
              <a:r>
                <a:rPr lang="en-US" sz="1600" dirty="0">
                  <a:solidFill>
                    <a:schemeClr val="tx1"/>
                  </a:solidFill>
                </a:rPr>
                <a:t> i </a:t>
              </a:r>
              <a:r>
                <a:rPr lang="en-US" sz="1600" dirty="0" err="1">
                  <a:solidFill>
                    <a:schemeClr val="tx1"/>
                  </a:solidFill>
                </a:rPr>
                <a:t>meccanismi</a:t>
              </a:r>
              <a:r>
                <a:rPr lang="en-US" sz="1600" dirty="0">
                  <a:solidFill>
                    <a:schemeClr val="tx1"/>
                  </a:solidFill>
                </a:rPr>
                <a:t> di </a:t>
              </a:r>
              <a:r>
                <a:rPr lang="en-US" sz="1600" dirty="0" err="1">
                  <a:solidFill>
                    <a:schemeClr val="tx1"/>
                  </a:solidFill>
                </a:rPr>
                <a:t>sicurezza</a:t>
              </a:r>
              <a:r>
                <a:rPr lang="en-US" sz="1600" dirty="0">
                  <a:solidFill>
                    <a:schemeClr val="tx1"/>
                  </a:solidFill>
                </a:rPr>
                <a:t> di rete (.1x, Proxies, TLS intercept, </a:t>
              </a:r>
              <a:r>
                <a:rPr lang="en-US" sz="1600" dirty="0" err="1">
                  <a:solidFill>
                    <a:schemeClr val="tx1"/>
                  </a:solidFill>
                </a:rPr>
                <a:t>etc</a:t>
              </a:r>
              <a:r>
                <a:rPr lang="en-US" sz="1600" dirty="0">
                  <a:solidFill>
                    <a:schemeClr val="tx1"/>
                  </a:solidFill>
                </a:rPr>
                <a:t> )</a:t>
              </a:r>
            </a:p>
          </p:txBody>
        </p:sp>
        <p:cxnSp>
          <p:nvCxnSpPr>
            <p:cNvPr id="21" name="Straight Connector 20"/>
            <p:cNvCxnSpPr/>
            <p:nvPr/>
          </p:nvCxnSpPr>
          <p:spPr>
            <a:xfrm>
              <a:off x="3309975" y="4062008"/>
              <a:ext cx="2587752"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6" name="Picture Next-Gen Firewall">
              <a:extLst>
                <a:ext uri="{FF2B5EF4-FFF2-40B4-BE49-F238E27FC236}">
                  <a16:creationId xmlns:a16="http://schemas.microsoft.com/office/drawing/2014/main" id="{89908BD4-C3F7-4E78-9743-15B5947A13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719" y="1684012"/>
              <a:ext cx="1037682" cy="1037682"/>
            </a:xfrm>
            <a:prstGeom prst="rect">
              <a:avLst/>
            </a:prstGeom>
          </p:spPr>
        </p:pic>
      </p:grpSp>
      <p:sp>
        <p:nvSpPr>
          <p:cNvPr id="19" name="Footer Placeholder 2">
            <a:extLst>
              <a:ext uri="{FF2B5EF4-FFF2-40B4-BE49-F238E27FC236}">
                <a16:creationId xmlns:a16="http://schemas.microsoft.com/office/drawing/2014/main" id="{6D643D76-5A97-43FC-8E93-76083FA2B184}"/>
              </a:ext>
            </a:extLst>
          </p:cNvPr>
          <p:cNvSpPr>
            <a:spLocks noGrp="1"/>
          </p:cNvSpPr>
          <p:nvPr>
            <p:ph type="ftr" sz="quarter" idx="3"/>
          </p:nvPr>
        </p:nvSpPr>
        <p:spPr>
          <a:xfrm>
            <a:off x="6923404" y="6587935"/>
            <a:ext cx="1091337" cy="206025"/>
          </a:xfrm>
          <a:prstGeom prst="rect">
            <a:avLst/>
          </a:prstGeom>
          <a:noFill/>
          <a:ln w="9525">
            <a:noFill/>
            <a:miter lim="800000"/>
            <a:headEnd/>
            <a:tailEnd/>
          </a:ln>
          <a:effectLst/>
        </p:spPr>
        <p:txBody>
          <a:bodyPr wrap="square" lIns="82115" tIns="41056" rIns="82115" bIns="41056" anchor="b">
            <a:spAutoFit/>
          </a:bodyPr>
          <a:lstStyle>
            <a:defPPr>
              <a:defRPr lang="en-US"/>
            </a:defPPr>
            <a:lvl1pPr algn="l" defTabSz="609585" rtl="0" fontAlgn="base">
              <a:spcBef>
                <a:spcPct val="0"/>
              </a:spcBef>
              <a:spcAft>
                <a:spcPct val="0"/>
              </a:spcAft>
              <a:defRPr lang="en-US" sz="800" kern="1200" dirty="0">
                <a:solidFill>
                  <a:schemeClr val="tx1"/>
                </a:solidFill>
                <a:latin typeface="CiscoSansTT Light" panose="020B0503020201020303" pitchFamily="34" charset="0"/>
                <a:ea typeface="ＭＳ Ｐゴシック" charset="0"/>
                <a:cs typeface="CiscoSansTT Light" panose="020B0503020201020303" pitchFamily="34"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a:lstStyle>
          <a:p>
            <a:pPr defTabSz="814305"/>
            <a:endParaRPr lang="en-US" dirty="0"/>
          </a:p>
        </p:txBody>
      </p:sp>
    </p:spTree>
    <p:extLst>
      <p:ext uri="{BB962C8B-B14F-4D97-AF65-F5344CB8AC3E}">
        <p14:creationId xmlns:p14="http://schemas.microsoft.com/office/powerpoint/2010/main" val="391367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2586B6F-6A23-C848-9511-8A6158917532}"/>
              </a:ext>
            </a:extLst>
          </p:cNvPr>
          <p:cNvSpPr>
            <a:spLocks noGrp="1"/>
          </p:cNvSpPr>
          <p:nvPr>
            <p:ph type="body" sz="quarter" idx="10"/>
          </p:nvPr>
        </p:nvSpPr>
        <p:spPr>
          <a:xfrm>
            <a:off x="157655" y="1031474"/>
            <a:ext cx="10843493" cy="4795051"/>
          </a:xfrm>
        </p:spPr>
        <p:txBody>
          <a:bodyPr/>
          <a:lstStyle/>
          <a:p>
            <a:pPr marL="76199" indent="0">
              <a:buNone/>
            </a:pPr>
            <a:r>
              <a:rPr lang="it-IT" sz="2133" dirty="0"/>
              <a:t>Utilizzo gratuito del servizio per 90 giorni per 200 Host (Personale </a:t>
            </a:r>
            <a:r>
              <a:rPr lang="it-IT" sz="2400" dirty="0"/>
              <a:t>della Singola Università associata alla CRUI</a:t>
            </a:r>
            <a:r>
              <a:rPr lang="it-IT" sz="2133" dirty="0"/>
              <a:t>) che saranno dotati di funzionalità </a:t>
            </a:r>
            <a:r>
              <a:rPr lang="it-IT" sz="2133" dirty="0" err="1"/>
              <a:t>Webex</a:t>
            </a:r>
            <a:r>
              <a:rPr lang="it-IT" sz="2133" dirty="0"/>
              <a:t>. </a:t>
            </a:r>
          </a:p>
          <a:p>
            <a:pPr marL="76199" indent="0">
              <a:buNone/>
            </a:pPr>
            <a:r>
              <a:rPr lang="it-IT" sz="1866" dirty="0"/>
              <a:t>Ognuno dei 200 host potrà: </a:t>
            </a:r>
          </a:p>
          <a:p>
            <a:r>
              <a:rPr lang="it-IT" sz="1866" dirty="0"/>
              <a:t>organizzare riunioni virtuali (voce, video, condivisione di documenti) a cui poter invitare fino a 200 partecipanti per singola riunione. I partecipanti alla riunione che riceveranno l’invito via email dall’host potranno accedere al meeting da pc, tablet, smartphone, sistemi di videoconferenza o numero di telefono. Pertanto la soluzione proposta permetterebbe di organizzare 200 meetings contemporanei a cui possono partecipare fino a 200 persone garantendo la possibilità di telelavoro potenziale e contemporanea per 40.000  persone per ogni Università. </a:t>
            </a:r>
          </a:p>
          <a:p>
            <a:r>
              <a:rPr lang="it-IT" sz="1866" dirty="0"/>
              <a:t>utilizzare l’applicazione Webex Teams disponibile per pc/tablet/smartphone per creare dei gruppi di lavoro dove scambiare messaggi, file e comunicare (video, voce condivisione di documenti) in modo semplice e sicuro.</a:t>
            </a:r>
          </a:p>
          <a:p>
            <a:r>
              <a:rPr lang="it-IT" sz="1866" dirty="0"/>
              <a:t>Possibilità, su base discrezionale, di attivare alcune sale di videoconferenza di piccole dimensioni o personali </a:t>
            </a:r>
          </a:p>
          <a:p>
            <a:endParaRPr lang="it-IT" sz="1866" dirty="0"/>
          </a:p>
          <a:p>
            <a:pPr marL="385224" lvl="2" indent="0">
              <a:buNone/>
            </a:pPr>
            <a:endParaRPr lang="it-IT" dirty="0"/>
          </a:p>
          <a:p>
            <a:pPr marL="385224" lvl="2" indent="0">
              <a:buNone/>
            </a:pPr>
            <a:endParaRPr lang="it-IT" dirty="0"/>
          </a:p>
          <a:p>
            <a:endParaRPr lang="it-IT" dirty="0"/>
          </a:p>
        </p:txBody>
      </p:sp>
      <p:sp>
        <p:nvSpPr>
          <p:cNvPr id="4" name="Titolo 3">
            <a:extLst>
              <a:ext uri="{FF2B5EF4-FFF2-40B4-BE49-F238E27FC236}">
                <a16:creationId xmlns:a16="http://schemas.microsoft.com/office/drawing/2014/main" id="{412FA03A-A7DD-ED4B-934C-9A95E328E246}"/>
              </a:ext>
            </a:extLst>
          </p:cNvPr>
          <p:cNvSpPr>
            <a:spLocks noGrp="1"/>
          </p:cNvSpPr>
          <p:nvPr>
            <p:ph type="title"/>
          </p:nvPr>
        </p:nvSpPr>
        <p:spPr>
          <a:xfrm>
            <a:off x="157655" y="177133"/>
            <a:ext cx="11905121" cy="975783"/>
          </a:xfrm>
        </p:spPr>
        <p:txBody>
          <a:bodyPr/>
          <a:lstStyle/>
          <a:p>
            <a:r>
              <a:rPr lang="it-IT" dirty="0"/>
              <a:t>Condizioni generali di validità per l’emergenza</a:t>
            </a:r>
          </a:p>
        </p:txBody>
      </p:sp>
      <p:pic>
        <p:nvPicPr>
          <p:cNvPr id="5" name="Picture 14" descr="Picture 14">
            <a:extLst>
              <a:ext uri="{FF2B5EF4-FFF2-40B4-BE49-F238E27FC236}">
                <a16:creationId xmlns:a16="http://schemas.microsoft.com/office/drawing/2014/main" id="{0F1667C8-EE3A-4343-98B3-5794E82AF36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729212" y="5483897"/>
            <a:ext cx="1842116" cy="1299602"/>
          </a:xfrm>
          <a:prstGeom prst="rect">
            <a:avLst/>
          </a:prstGeom>
          <a:ln w="12700">
            <a:miter lim="400000"/>
          </a:ln>
        </p:spPr>
      </p:pic>
      <p:pic>
        <p:nvPicPr>
          <p:cNvPr id="6" name="Picture 5" descr="AS97638.jpg">
            <a:extLst>
              <a:ext uri="{FF2B5EF4-FFF2-40B4-BE49-F238E27FC236}">
                <a16:creationId xmlns:a16="http://schemas.microsoft.com/office/drawing/2014/main" id="{FEDFE2E7-B89B-DC44-8C1C-11A3BAC62E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509" t="-182" r="395" b="182"/>
          <a:stretch/>
        </p:blipFill>
        <p:spPr>
          <a:xfrm>
            <a:off x="10321159" y="5483897"/>
            <a:ext cx="1741618" cy="1299602"/>
          </a:xfrm>
          <a:prstGeom prst="rect">
            <a:avLst/>
          </a:prstGeom>
        </p:spPr>
      </p:pic>
      <p:sp>
        <p:nvSpPr>
          <p:cNvPr id="7" name="Freccia bidirezionale orizzontale 6">
            <a:extLst>
              <a:ext uri="{FF2B5EF4-FFF2-40B4-BE49-F238E27FC236}">
                <a16:creationId xmlns:a16="http://schemas.microsoft.com/office/drawing/2014/main" id="{39C1D464-30A3-164D-892A-B7F1272A52D3}"/>
              </a:ext>
            </a:extLst>
          </p:cNvPr>
          <p:cNvSpPr/>
          <p:nvPr/>
        </p:nvSpPr>
        <p:spPr>
          <a:xfrm>
            <a:off x="8899705" y="5891382"/>
            <a:ext cx="1216152" cy="484632"/>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81332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156218"/>
      </p:ext>
    </p:extLst>
  </p:cSld>
  <p:clrMapOvr>
    <a:masterClrMapping/>
  </p:clrMapOvr>
</p:sld>
</file>

<file path=ppt/theme/theme1.xml><?xml version="1.0" encoding="utf-8"?>
<a:theme xmlns:a="http://schemas.openxmlformats.org/drawingml/2006/main" name="IMPACT FY20 16x9">
  <a:themeElements>
    <a:clrScheme name="IMP-FY20 Dark2">
      <a:dk1>
        <a:srgbClr val="FFFFFF"/>
      </a:dk1>
      <a:lt1>
        <a:srgbClr val="0D274D"/>
      </a:lt1>
      <a:dk2>
        <a:srgbClr val="FFFFFF"/>
      </a:dk2>
      <a:lt2>
        <a:srgbClr val="0D274D"/>
      </a:lt2>
      <a:accent1>
        <a:srgbClr val="00BCEB"/>
      </a:accent1>
      <a:accent2>
        <a:srgbClr val="6EBE4A"/>
      </a:accent2>
      <a:accent3>
        <a:srgbClr val="FBAB18"/>
      </a:accent3>
      <a:accent4>
        <a:srgbClr val="EB655F"/>
      </a:accent4>
      <a:accent5>
        <a:srgbClr val="7030A0"/>
      </a:accent5>
      <a:accent6>
        <a:srgbClr val="0070C0"/>
      </a:accent6>
      <a:hlink>
        <a:srgbClr val="00BCEB"/>
      </a:hlink>
      <a:folHlink>
        <a:srgbClr val="008CB0"/>
      </a:folHlink>
    </a:clrScheme>
    <a:fontScheme name="IMPACT-FY20">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sco Corporate Template 2018">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2018" id="{53190751-4103-4542-9A69-215A8C0BF828}" vid="{48A754F3-C07A-414C-800B-C9C68EF3F8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3779</TotalTime>
  <Words>488</Words>
  <Application>Microsoft Macintosh PowerPoint</Application>
  <PresentationFormat>Widescreen</PresentationFormat>
  <Paragraphs>31</Paragraphs>
  <Slides>6</Slides>
  <Notes>1</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6</vt:i4>
      </vt:variant>
    </vt:vector>
  </HeadingPairs>
  <TitlesOfParts>
    <vt:vector size="13" baseType="lpstr">
      <vt:lpstr>Arial</vt:lpstr>
      <vt:lpstr>Calibri</vt:lpstr>
      <vt:lpstr>CiscoSansTT</vt:lpstr>
      <vt:lpstr>CiscoSansTT ExtraLight</vt:lpstr>
      <vt:lpstr>CiscoSansTT Light</vt:lpstr>
      <vt:lpstr>IMPACT FY20 16x9</vt:lpstr>
      <vt:lpstr>Cisco Corporate Template 2018</vt:lpstr>
      <vt:lpstr>Supporto Cisco per abilitazione del Telelavoro nella PA in emergenza</vt:lpstr>
      <vt:lpstr>Abilitare TELELAVORO con la tecnologia Webex</vt:lpstr>
      <vt:lpstr>COSA è CISCO WEBEX</vt:lpstr>
      <vt:lpstr>Sicurezza Webex</vt:lpstr>
      <vt:lpstr>Condizioni generali di validità per l’emergenza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 Your Bookings for Devices</dc:title>
  <dc:creator>Rob Morris (robemorr)</dc:creator>
  <cp:lastModifiedBy>Fabrizio Luciano (falucian)</cp:lastModifiedBy>
  <cp:revision>71</cp:revision>
  <dcterms:created xsi:type="dcterms:W3CDTF">2019-09-02T12:33:18Z</dcterms:created>
  <dcterms:modified xsi:type="dcterms:W3CDTF">2020-03-03T15:03:49Z</dcterms:modified>
</cp:coreProperties>
</file>