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62" r:id="rId6"/>
    <p:sldId id="263" r:id="rId7"/>
    <p:sldId id="264" r:id="rId8"/>
    <p:sldId id="265" r:id="rId9"/>
    <p:sldId id="266" r:id="rId10"/>
    <p:sldId id="268" r:id="rId11"/>
    <p:sldId id="276" r:id="rId12"/>
    <p:sldId id="272"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94660"/>
  </p:normalViewPr>
  <p:slideViewPr>
    <p:cSldViewPr snapToGrid="0">
      <p:cViewPr varScale="1">
        <p:scale>
          <a:sx n="105" d="100"/>
          <a:sy n="105" d="100"/>
        </p:scale>
        <p:origin x="45" y="5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userId="81a443bf-4ec7-4d5a-b68a-97992cbdaa01" providerId="ADAL" clId="{9197D2BB-9168-487C-9B04-F4F3D59841CE}"/>
    <pc:docChg chg="delSld modSld">
      <pc:chgData name="Angelo" userId="81a443bf-4ec7-4d5a-b68a-97992cbdaa01" providerId="ADAL" clId="{9197D2BB-9168-487C-9B04-F4F3D59841CE}" dt="2020-03-16T11:39:31.550" v="16" actId="20577"/>
      <pc:docMkLst>
        <pc:docMk/>
      </pc:docMkLst>
      <pc:sldChg chg="modSp">
        <pc:chgData name="Angelo" userId="81a443bf-4ec7-4d5a-b68a-97992cbdaa01" providerId="ADAL" clId="{9197D2BB-9168-487C-9B04-F4F3D59841CE}" dt="2020-03-16T11:39:31.550" v="16" actId="20577"/>
        <pc:sldMkLst>
          <pc:docMk/>
          <pc:sldMk cId="2210326909" sldId="257"/>
        </pc:sldMkLst>
        <pc:spChg chg="mod">
          <ac:chgData name="Angelo" userId="81a443bf-4ec7-4d5a-b68a-97992cbdaa01" providerId="ADAL" clId="{9197D2BB-9168-487C-9B04-F4F3D59841CE}" dt="2020-03-16T11:39:31.550" v="16" actId="20577"/>
          <ac:spMkLst>
            <pc:docMk/>
            <pc:sldMk cId="2210326909" sldId="257"/>
            <ac:spMk id="4" creationId="{65022D7F-653A-494F-A715-E08A3E56C5B3}"/>
          </ac:spMkLst>
        </pc:spChg>
      </pc:sldChg>
      <pc:sldChg chg="modAnim">
        <pc:chgData name="Angelo" userId="81a443bf-4ec7-4d5a-b68a-97992cbdaa01" providerId="ADAL" clId="{9197D2BB-9168-487C-9B04-F4F3D59841CE}" dt="2020-03-16T11:35:33.547" v="2"/>
        <pc:sldMkLst>
          <pc:docMk/>
          <pc:sldMk cId="985480304" sldId="262"/>
        </pc:sldMkLst>
      </pc:sldChg>
      <pc:sldChg chg="modAnim">
        <pc:chgData name="Angelo" userId="81a443bf-4ec7-4d5a-b68a-97992cbdaa01" providerId="ADAL" clId="{9197D2BB-9168-487C-9B04-F4F3D59841CE}" dt="2020-03-16T11:26:15.438" v="0"/>
        <pc:sldMkLst>
          <pc:docMk/>
          <pc:sldMk cId="1144507342" sldId="266"/>
        </pc:sldMkLst>
      </pc:sldChg>
      <pc:sldChg chg="del">
        <pc:chgData name="Angelo" userId="81a443bf-4ec7-4d5a-b68a-97992cbdaa01" providerId="ADAL" clId="{9197D2BB-9168-487C-9B04-F4F3D59841CE}" dt="2020-03-16T11:26:38.398" v="1" actId="47"/>
        <pc:sldMkLst>
          <pc:docMk/>
          <pc:sldMk cId="3688551664" sldId="310"/>
        </pc:sldMkLst>
      </pc:sldChg>
    </pc:docChg>
  </pc:docChgLst>
  <pc:docChgLst>
    <pc:chgData name="Angelo Varrati (GI Group S.P.A)" userId="81a443bf-4ec7-4d5a-b68a-97992cbdaa01" providerId="ADAL" clId="{BEC3EBCE-D934-4754-8EB0-9A411FDFE302}"/>
    <pc:docChg chg="modSld">
      <pc:chgData name="Angelo Varrati (GI Group S.P.A)" userId="81a443bf-4ec7-4d5a-b68a-97992cbdaa01" providerId="ADAL" clId="{BEC3EBCE-D934-4754-8EB0-9A411FDFE302}" dt="2020-03-17T13:14:36.700" v="0" actId="20577"/>
      <pc:docMkLst>
        <pc:docMk/>
      </pc:docMkLst>
      <pc:sldChg chg="modNotesTx">
        <pc:chgData name="Angelo Varrati (GI Group S.P.A)" userId="81a443bf-4ec7-4d5a-b68a-97992cbdaa01" providerId="ADAL" clId="{BEC3EBCE-D934-4754-8EB0-9A411FDFE302}" dt="2020-03-17T13:14:36.700" v="0" actId="20577"/>
        <pc:sldMkLst>
          <pc:docMk/>
          <pc:sldMk cId="2966983650" sldId="26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4T13:27:23.559"/>
    </inkml:context>
    <inkml:brush xml:id="br0">
      <inkml:brushProperty name="width" value="0.025" units="cm"/>
      <inkml:brushProperty name="height" value="0.025" units="cm"/>
      <inkml:brushProperty name="color" value="#FFFFFF"/>
    </inkml:brush>
  </inkml:definitions>
  <inkml:trace contextRef="#ctx0" brushRef="#br0">1 47 5528 0 0,'0'0'120'0'0,"0"0"24"0"0,0 0 8 0 0,8 0 8 0 0,1-5-160 0 0,3 1 0 0 0,1 1 0 0 0,4-6 0 0 0,-4 2-224 0 0,5-5-80 0 0,-5 5-16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4T13:27:26.966"/>
    </inkml:context>
    <inkml:brush xml:id="br0">
      <inkml:brushProperty name="width" value="0.025" units="cm"/>
      <inkml:brushProperty name="height" value="0.025" units="cm"/>
      <inkml:brushProperty name="color" value="#FFFFFF"/>
    </inkml:brush>
  </inkml:definitions>
  <inkml:trace contextRef="#ctx0" brushRef="#br0">0 1 7728 0 0,'0'0'216'0'0,"0"0"56"0"0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2EED7-EEC1-4B12-8CC6-279ABC66DD93}" type="datetimeFigureOut">
              <a:rPr lang="it-IT" smtClean="0"/>
              <a:t>17/mar/2020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A4B7C-DF98-4C6E-8BE3-FFCB7603AA72}" type="slidenum">
              <a:rPr lang="it-IT" smtClean="0"/>
              <a:t>‹N›</a:t>
            </a:fld>
            <a:endParaRPr lang="it-IT"/>
          </a:p>
        </p:txBody>
      </p:sp>
    </p:spTree>
    <p:extLst>
      <p:ext uri="{BB962C8B-B14F-4D97-AF65-F5344CB8AC3E}">
        <p14:creationId xmlns:p14="http://schemas.microsoft.com/office/powerpoint/2010/main" val="119876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93308-1CCD-4083-9427-1DD59259FB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61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Azure Lab Services solves all these problems.</a:t>
            </a:r>
          </a:p>
          <a:p>
            <a:r>
              <a:rPr lang="en-US" dirty="0"/>
              <a:t>It’s simple to use, wizard-based - get up and running in a few minutes </a:t>
            </a:r>
          </a:p>
          <a:p>
            <a:r>
              <a:rPr lang="en-US" dirty="0"/>
              <a:t>Cost-effective – No expensive hardware costs.  Pay only for the time the machines are being used.  Schedule availability and set quotas.</a:t>
            </a:r>
          </a:p>
          <a:p>
            <a:r>
              <a:rPr lang="en-US" dirty="0"/>
              <a:t>Flexible – Almost any type of machine and hardware can be used by your students, even their own (+ VM Images/OS choices/sizes etc.)</a:t>
            </a:r>
          </a:p>
        </p:txBody>
      </p:sp>
      <p:sp>
        <p:nvSpPr>
          <p:cNvPr id="4" name="Header Placeholder 3"/>
          <p:cNvSpPr>
            <a:spLocks noGrp="1"/>
          </p:cNvSpPr>
          <p:nvPr>
            <p:ph type="hdr" sz="quarter" idx="10"/>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Segoe UI" pitchFamily="34" charset="0"/>
              </a:rPr>
              <a:t>Visual Studio 2012</a:t>
            </a:r>
          </a:p>
        </p:txBody>
      </p:sp>
      <p:sp>
        <p:nvSpPr>
          <p:cNvPr id="5" name="Footer Placeholder 4"/>
          <p:cNvSpPr>
            <a:spLocks noGrp="1"/>
          </p:cNvSpPr>
          <p:nvPr>
            <p:ph type="ftr" sz="quarter" idx="11"/>
          </p:nvPr>
        </p:nvSpPr>
        <p:spPr/>
        <p:txBody>
          <a:bodyPr/>
          <a:lstStyle/>
          <a:p>
            <a:pPr marL="571433" marR="0" lvl="0" indent="0" algn="l" defTabSz="91399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mn-ea"/>
                <a:cs typeface="Segoe UI" pitchFamily="34" charset="0"/>
              </a:rPr>
              <a:t>© 2012 Microsoft Corporation. All rights reserved. Microsoft, Windows, and other product names are or may be registered trademarks and/or trademarks in the U.S. and/or other countries.</a:t>
            </a:r>
          </a:p>
          <a:p>
            <a:pPr marL="571433" marR="0" lvl="0" indent="0" algn="l" defTabSz="91399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mn-ea"/>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0320904-CCB7-4422-835D-5E26A1F91ED9}"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Segoe UI" pitchFamily="34" charset="0"/>
              </a:rPr>
              <a:pPr marL="0" marR="0" lvl="0" indent="0" algn="r" defTabSz="914363" rtl="0" eaLnBrk="1" fontAlgn="auto" latinLnBrk="0" hangingPunct="1">
                <a:lnSpc>
                  <a:spcPct val="100000"/>
                </a:lnSpc>
                <a:spcBef>
                  <a:spcPts val="0"/>
                </a:spcBef>
                <a:spcAft>
                  <a:spcPts val="0"/>
                </a:spcAft>
                <a:buClrTx/>
                <a:buSzTx/>
                <a:buFontTx/>
                <a:buNone/>
                <a:tabLst/>
                <a:defRPr/>
              </a:pPr>
              <a:t>3/17/2020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Segoe UI" pitchFamily="34" charset="0"/>
            </a:endParaRPr>
          </a:p>
        </p:txBody>
      </p:sp>
      <p:sp>
        <p:nvSpPr>
          <p:cNvPr id="7" name="Slide Number Placeholder 6"/>
          <p:cNvSpPr>
            <a:spLocks noGrp="1"/>
          </p:cNvSpPr>
          <p:nvPr>
            <p:ph type="sldNum" sz="quarter" idx="13"/>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Segoe UI" pitchFamily="34" charset="0"/>
              </a:rPr>
              <a:pPr marL="0" marR="0" lvl="0" indent="0" algn="r" defTabSz="91436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Segoe UI" pitchFamily="34" charset="0"/>
            </a:endParaRPr>
          </a:p>
        </p:txBody>
      </p:sp>
    </p:spTree>
    <p:extLst>
      <p:ext uri="{BB962C8B-B14F-4D97-AF65-F5344CB8AC3E}">
        <p14:creationId xmlns:p14="http://schemas.microsoft.com/office/powerpoint/2010/main" val="214506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Segoe UI" pitchFamily="34" charset="0"/>
              </a:rPr>
              <a:t>Visual Studio 2012</a:t>
            </a:r>
          </a:p>
        </p:txBody>
      </p:sp>
      <p:sp>
        <p:nvSpPr>
          <p:cNvPr id="5" name="Footer Placeholder 4"/>
          <p:cNvSpPr>
            <a:spLocks noGrp="1"/>
          </p:cNvSpPr>
          <p:nvPr>
            <p:ph type="ftr" sz="quarter" idx="11"/>
          </p:nvPr>
        </p:nvSpPr>
        <p:spPr/>
        <p:txBody>
          <a:bodyPr/>
          <a:lstStyle/>
          <a:p>
            <a:pPr marL="571433" marR="0" lvl="0" indent="0" algn="l" defTabSz="91399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mn-ea"/>
                <a:cs typeface="Segoe UI" pitchFamily="34" charset="0"/>
              </a:rPr>
              <a:t>© 2012 Microsoft Corporation. All rights reserved. Microsoft, Windows, and other product names are or may be registered trademarks and/or trademarks in the U.S. and/or other countries.</a:t>
            </a:r>
          </a:p>
          <a:p>
            <a:pPr marL="571433" marR="0" lvl="0" indent="0" algn="l" defTabSz="91399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mn-ea"/>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30320904-CCB7-4422-835D-5E26A1F91ED9}"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Segoe UI" pitchFamily="34" charset="0"/>
              </a:rPr>
              <a:pPr marL="0" marR="0" lvl="0" indent="0" algn="r" defTabSz="914363" rtl="0" eaLnBrk="1" fontAlgn="auto" latinLnBrk="0" hangingPunct="1">
                <a:lnSpc>
                  <a:spcPct val="100000"/>
                </a:lnSpc>
                <a:spcBef>
                  <a:spcPts val="0"/>
                </a:spcBef>
                <a:spcAft>
                  <a:spcPts val="0"/>
                </a:spcAft>
                <a:buClrTx/>
                <a:buSzTx/>
                <a:buFontTx/>
                <a:buNone/>
                <a:tabLst/>
                <a:defRPr/>
              </a:pPr>
              <a:t>3/17/2020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Segoe UI" pitchFamily="34" charset="0"/>
            </a:endParaRPr>
          </a:p>
        </p:txBody>
      </p:sp>
      <p:sp>
        <p:nvSpPr>
          <p:cNvPr id="7" name="Slide Number Placeholder 6"/>
          <p:cNvSpPr>
            <a:spLocks noGrp="1"/>
          </p:cNvSpPr>
          <p:nvPr>
            <p:ph type="sldNum" sz="quarter" idx="13"/>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Segoe UI" pitchFamily="34" charset="0"/>
              </a:rPr>
              <a:pPr marL="0" marR="0" lvl="0" indent="0" algn="r" defTabSz="9143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Segoe UI" pitchFamily="34" charset="0"/>
            </a:endParaRPr>
          </a:p>
        </p:txBody>
      </p:sp>
    </p:spTree>
    <p:extLst>
      <p:ext uri="{BB962C8B-B14F-4D97-AF65-F5344CB8AC3E}">
        <p14:creationId xmlns:p14="http://schemas.microsoft.com/office/powerpoint/2010/main" val="427252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D2277-7C1A-43CA-8676-87B24AD584BD}"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3/17/2020 2:14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66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93308-1CCD-4083-9427-1DD59259FB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21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End (Data Viz)">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411646" y="2839452"/>
            <a:ext cx="3924282" cy="1598503"/>
          </a:xfrm>
          <a:prstGeom prst="rect">
            <a:avLst/>
          </a:prstGeom>
        </p:spPr>
      </p:pic>
      <p:sp>
        <p:nvSpPr>
          <p:cNvPr id="5" name="Rectangle 2">
            <a:extLst>
              <a:ext uri="{FF2B5EF4-FFF2-40B4-BE49-F238E27FC236}">
                <a16:creationId xmlns:a16="http://schemas.microsoft.com/office/drawing/2014/main" id="{0CD2D2BF-BCAB-4D60-84D5-268B210223FA}"/>
              </a:ext>
            </a:extLst>
          </p:cNvPr>
          <p:cNvSpPr>
            <a:spLocks noChangeArrowheads="1"/>
          </p:cNvSpPr>
          <p:nvPr userDrawn="1"/>
        </p:nvSpPr>
        <p:spPr bwMode="auto">
          <a:xfrm>
            <a:off x="379012" y="6210236"/>
            <a:ext cx="5735541" cy="246221"/>
          </a:xfrm>
          <a:prstGeom prst="rect">
            <a:avLst/>
          </a:prstGeom>
          <a:noFill/>
          <a:ln w="9525">
            <a:noFill/>
            <a:miter lim="800000"/>
            <a:headEnd/>
            <a:tailEnd/>
          </a:ln>
        </p:spPr>
        <p:txBody>
          <a:bodyPr wrap="square">
            <a:spAutoFit/>
          </a:bodyPr>
          <a:lstStyle/>
          <a:p>
            <a:pPr marL="0" lvl="1" defTabSz="914088">
              <a:defRPr/>
            </a:pPr>
            <a:r>
              <a:rPr lang="en-US" sz="1000" b="0" i="0" dirty="0">
                <a:solidFill>
                  <a:schemeClr val="tx1"/>
                </a:solidFill>
                <a:latin typeface="Segoe UI" charset="0"/>
                <a:ea typeface="Segoe UI" charset="0"/>
                <a:cs typeface="Segoe UI" charset="0"/>
              </a:rPr>
              <a:t>© Copyright Microsoft Corporation. All rights reserved.</a:t>
            </a:r>
          </a:p>
        </p:txBody>
      </p:sp>
      <p:pic>
        <p:nvPicPr>
          <p:cNvPr id="4" name="Picture 3"/>
          <p:cNvPicPr>
            <a:picLocks noChangeAspect="1"/>
          </p:cNvPicPr>
          <p:nvPr userDrawn="1"/>
        </p:nvPicPr>
        <p:blipFill>
          <a:blip r:embed="rId3">
            <a:lum bright="13000"/>
            <a:alphaModFix amt="8000"/>
          </a:blip>
          <a:stretch>
            <a:fillRect/>
          </a:stretch>
        </p:blipFill>
        <p:spPr>
          <a:xfrm rot="17100000">
            <a:off x="5938657" y="-187673"/>
            <a:ext cx="6014762" cy="6439596"/>
          </a:xfrm>
          <a:prstGeom prst="rect">
            <a:avLst/>
          </a:prstGeom>
        </p:spPr>
      </p:pic>
    </p:spTree>
    <p:extLst>
      <p:ext uri="{BB962C8B-B14F-4D97-AF65-F5344CB8AC3E}">
        <p14:creationId xmlns:p14="http://schemas.microsoft.com/office/powerpoint/2010/main" val="174934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2" y="1187645"/>
            <a:ext cx="11655079" cy="16023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464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6" y="2875002"/>
            <a:ext cx="4161981" cy="1107996"/>
          </a:xfrm>
        </p:spPr>
        <p:txBody>
          <a:bodyPr wrap="square" rIns="0" anchor="ctr" anchorCtr="0">
            <a:spAutoFit/>
          </a:bodyPr>
          <a:lstStyle>
            <a:lvl1pPr>
              <a:lnSpc>
                <a:spcPct val="100000"/>
              </a:lnSpc>
              <a:defRPr sz="3599"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7">
            <a:extLst>
              <a:ext uri="{FF2B5EF4-FFF2-40B4-BE49-F238E27FC236}">
                <a16:creationId xmlns:a16="http://schemas.microsoft.com/office/drawing/2014/main" id="{FE5F5BCB-2E29-4CD6-911A-DE5C1CED1D5F}"/>
              </a:ext>
            </a:extLst>
          </p:cNvPr>
          <p:cNvSpPr txBox="1"/>
          <p:nvPr userDrawn="1"/>
        </p:nvSpPr>
        <p:spPr bwMode="black">
          <a:xfrm>
            <a:off x="965205" y="6568123"/>
            <a:ext cx="3399970" cy="15388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0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4431356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280418"/>
            <a:ext cx="11151917" cy="771151"/>
          </a:xfrm>
        </p:spPr>
        <p:txBody>
          <a:bodyPr/>
          <a:lstStyle>
            <a:lvl1pPr>
              <a:defRPr>
                <a:solidFill>
                  <a:srgbClr val="0756A5"/>
                </a:solidFill>
              </a:defRPr>
            </a:lvl1pPr>
          </a:lstStyle>
          <a:p>
            <a:r>
              <a:rPr lang="en-US"/>
              <a:t>Click to edit Master title style</a:t>
            </a:r>
          </a:p>
        </p:txBody>
      </p:sp>
      <p:sp>
        <p:nvSpPr>
          <p:cNvPr id="5" name="Text Placeholder 4"/>
          <p:cNvSpPr>
            <a:spLocks noGrp="1"/>
          </p:cNvSpPr>
          <p:nvPr>
            <p:ph type="body" sz="quarter" idx="10"/>
          </p:nvPr>
        </p:nvSpPr>
        <p:spPr>
          <a:xfrm>
            <a:off x="381001" y="1402160"/>
            <a:ext cx="11151917" cy="1021818"/>
          </a:xfrm>
        </p:spPr>
        <p:txBody>
          <a:bodyPr/>
          <a:lstStyle>
            <a:lvl1pPr marL="0" indent="0">
              <a:lnSpc>
                <a:spcPct val="100000"/>
              </a:lnSpc>
              <a:spcBef>
                <a:spcPts val="600"/>
              </a:spcBef>
              <a:spcAft>
                <a:spcPts val="900"/>
              </a:spcAft>
              <a:buNone/>
              <a:defRPr sz="4000" spc="-100" baseline="0">
                <a:solidFill>
                  <a:srgbClr val="0756A5"/>
                </a:solidFill>
                <a:latin typeface="Segoe UI Light" pitchFamily="34" charset="0"/>
              </a:defRPr>
            </a:lvl1pPr>
            <a:lvl2pPr marL="0" indent="0">
              <a:spcBef>
                <a:spcPts val="0"/>
              </a:spcBef>
              <a:spcAft>
                <a:spcPts val="400"/>
              </a:spcAft>
              <a:buNone/>
              <a:defRPr sz="2100" spc="-51" baseline="0">
                <a:solidFill>
                  <a:srgbClr val="0756A5"/>
                </a:solidFill>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420552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AA340A-11B1-4D46-BE2D-4B2D31C56900}"/>
              </a:ext>
            </a:extLst>
          </p:cNvPr>
          <p:cNvSpPr>
            <a:spLocks noGrp="1"/>
          </p:cNvSpPr>
          <p:nvPr>
            <p:ph type="sldNum" sz="quarter" idx="10"/>
          </p:nvPr>
        </p:nvSpPr>
        <p:spPr/>
        <p:txBody>
          <a:bodyPr/>
          <a:lstStyle/>
          <a:p>
            <a:fld id="{529AFA16-AEC4-7D4A-82F3-BDAE8E49079E}" type="slidenum">
              <a:rPr lang="en-US" smtClean="0"/>
              <a:pPr/>
              <a:t>‹N›</a:t>
            </a:fld>
            <a:endParaRPr lang="en-US"/>
          </a:p>
        </p:txBody>
      </p:sp>
    </p:spTree>
    <p:extLst>
      <p:ext uri="{BB962C8B-B14F-4D97-AF65-F5344CB8AC3E}">
        <p14:creationId xmlns:p14="http://schemas.microsoft.com/office/powerpoint/2010/main" val="37972113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uto">
    <p:spTree>
      <p:nvGrpSpPr>
        <p:cNvPr id="1" name=""/>
        <p:cNvGrpSpPr/>
        <p:nvPr/>
      </p:nvGrpSpPr>
      <p:grpSpPr>
        <a:xfrm>
          <a:off x="0" y="0"/>
          <a:ext cx="0" cy="0"/>
          <a:chOff x="0" y="0"/>
          <a:chExt cx="0" cy="0"/>
        </a:xfrm>
      </p:grpSpPr>
      <p:sp>
        <p:nvSpPr>
          <p:cNvPr id="5" name="Footer Placeholder 6" hidden="1"/>
          <p:cNvSpPr txBox="1">
            <a:spLocks/>
          </p:cNvSpPr>
          <p:nvPr userDrawn="1"/>
        </p:nvSpPr>
        <p:spPr>
          <a:xfrm>
            <a:off x="10529456" y="6553200"/>
            <a:ext cx="1663691"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rgbClr val="666666"/>
                </a:solidFill>
              </a:rPr>
              <a:t>MICROSOFT CONFIDENTIAL</a:t>
            </a:r>
          </a:p>
        </p:txBody>
      </p:sp>
      <p:sp>
        <p:nvSpPr>
          <p:cNvPr id="12" name="Title Placeholder 2">
            <a:extLst>
              <a:ext uri="{FF2B5EF4-FFF2-40B4-BE49-F238E27FC236}">
                <a16:creationId xmlns:a16="http://schemas.microsoft.com/office/drawing/2014/main" id="{E901D344-ED89-49CF-99A7-86594AEA4B3F}"/>
              </a:ext>
            </a:extLst>
          </p:cNvPr>
          <p:cNvSpPr>
            <a:spLocks noGrp="1"/>
          </p:cNvSpPr>
          <p:nvPr>
            <p:ph type="title"/>
          </p:nvPr>
        </p:nvSpPr>
        <p:spPr>
          <a:xfrm>
            <a:off x="457200" y="457200"/>
            <a:ext cx="11277599" cy="594360"/>
          </a:xfrm>
          <a:prstGeom prst="rect">
            <a:avLst/>
          </a:prstGeom>
        </p:spPr>
        <p:txBody>
          <a:bodyPr vert="horz" lIns="0" tIns="0" rIns="0" bIns="0" rtlCol="0" anchor="t">
            <a:normAutofit/>
          </a:bodyPr>
          <a:lstStyle>
            <a:lvl1pPr>
              <a:defRPr sz="4400" b="1" i="0">
                <a:solidFill>
                  <a:schemeClr val="tx1"/>
                </a:solidFill>
                <a:latin typeface="Segoe Semibold" charset="0"/>
                <a:ea typeface="Segoe Semibold" charset="0"/>
                <a:cs typeface="Segoe Semibold" charset="0"/>
              </a:defRPr>
            </a:lvl1pPr>
          </a:lstStyle>
          <a:p>
            <a:r>
              <a:rPr lang="it-IT"/>
              <a:t>Fare clic per modificare lo stile del titolo dello schema</a:t>
            </a:r>
            <a:endParaRPr lang="en-US" dirty="0"/>
          </a:p>
        </p:txBody>
      </p:sp>
      <p:sp>
        <p:nvSpPr>
          <p:cNvPr id="6" name="Subtitle 2">
            <a:extLst>
              <a:ext uri="{FF2B5EF4-FFF2-40B4-BE49-F238E27FC236}">
                <a16:creationId xmlns:a16="http://schemas.microsoft.com/office/drawing/2014/main" id="{BA99162F-3F7B-2242-A1B2-486A63B6C5DF}"/>
              </a:ext>
            </a:extLst>
          </p:cNvPr>
          <p:cNvSpPr>
            <a:spLocks noGrp="1"/>
          </p:cNvSpPr>
          <p:nvPr>
            <p:ph type="subTitle" idx="27"/>
          </p:nvPr>
        </p:nvSpPr>
        <p:spPr>
          <a:xfrm>
            <a:off x="457200" y="1051560"/>
            <a:ext cx="11277600" cy="685800"/>
          </a:xfrm>
        </p:spPr>
        <p:txBody>
          <a:bodyPr/>
          <a:lstStyle>
            <a:lvl1pPr marL="0" indent="0" algn="l">
              <a:buNone/>
              <a:defRPr sz="2400" b="0" i="0" spc="-60" baseline="0">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 name="Slide Number Placeholder 1">
            <a:extLst>
              <a:ext uri="{FF2B5EF4-FFF2-40B4-BE49-F238E27FC236}">
                <a16:creationId xmlns:a16="http://schemas.microsoft.com/office/drawing/2014/main" id="{9FF4F531-1753-1544-8A42-F788362A04E3}"/>
              </a:ext>
            </a:extLst>
          </p:cNvPr>
          <p:cNvSpPr>
            <a:spLocks noGrp="1"/>
          </p:cNvSpPr>
          <p:nvPr>
            <p:ph type="sldNum" sz="quarter" idx="28"/>
          </p:nvPr>
        </p:nvSpPr>
        <p:spPr/>
        <p:txBody>
          <a:bodyPr/>
          <a:lstStyle/>
          <a:p>
            <a:fld id="{529AFA16-AEC4-7D4A-82F3-BDAE8E49079E}" type="slidenum">
              <a:rPr lang="en-US" smtClean="0"/>
              <a:pPr/>
              <a:t>‹N›</a:t>
            </a:fld>
            <a:endParaRPr lang="en-US"/>
          </a:p>
        </p:txBody>
      </p:sp>
      <p:sp>
        <p:nvSpPr>
          <p:cNvPr id="9" name="Text Placeholder 3">
            <a:extLst>
              <a:ext uri="{FF2B5EF4-FFF2-40B4-BE49-F238E27FC236}">
                <a16:creationId xmlns:a16="http://schemas.microsoft.com/office/drawing/2014/main" id="{68F2A2D2-DE9B-4819-9052-7451D1D54C8B}"/>
              </a:ext>
            </a:extLst>
          </p:cNvPr>
          <p:cNvSpPr>
            <a:spLocks noGrp="1"/>
          </p:cNvSpPr>
          <p:nvPr>
            <p:ph idx="1" hasCustomPrompt="1"/>
          </p:nvPr>
        </p:nvSpPr>
        <p:spPr>
          <a:xfrm>
            <a:off x="457200" y="1866900"/>
            <a:ext cx="11277599" cy="4514047"/>
          </a:xfrm>
          <a:prstGeom prst="rect">
            <a:avLst/>
          </a:prstGeom>
        </p:spPr>
        <p:txBody>
          <a:bodyPr vert="horz" wrap="square" lIns="0" tIns="0" rIns="18288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8174209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Viz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FCDE27-EDA2-144F-8BC6-6083D6D909B4}"/>
              </a:ext>
            </a:extLst>
          </p:cNvPr>
          <p:cNvPicPr>
            <a:picLocks noChangeAspect="1"/>
          </p:cNvPicPr>
          <p:nvPr userDrawn="1"/>
        </p:nvPicPr>
        <p:blipFill rotWithShape="1">
          <a:blip r:embed="rId2">
            <a:lum bright="-18000"/>
            <a:alphaModFix amt="20000"/>
          </a:blip>
          <a:srcRect t="12321" r="8879"/>
          <a:stretch/>
        </p:blipFill>
        <p:spPr>
          <a:xfrm>
            <a:off x="5777283" y="0"/>
            <a:ext cx="6414717" cy="6013048"/>
          </a:xfrm>
          <a:prstGeom prst="rect">
            <a:avLst/>
          </a:prstGeom>
        </p:spPr>
      </p:pic>
      <p:sp>
        <p:nvSpPr>
          <p:cNvPr id="16" name="Title 13"/>
          <p:cNvSpPr>
            <a:spLocks noGrp="1"/>
          </p:cNvSpPr>
          <p:nvPr>
            <p:ph type="title" hasCustomPrompt="1"/>
          </p:nvPr>
        </p:nvSpPr>
        <p:spPr>
          <a:xfrm>
            <a:off x="457200" y="2597647"/>
            <a:ext cx="10553700" cy="1402854"/>
          </a:xfrm>
          <a:prstGeom prst="rect">
            <a:avLst/>
          </a:prstGeom>
        </p:spPr>
        <p:txBody>
          <a:bodyPr lIns="0" anchor="b">
            <a:noAutofit/>
          </a:bodyPr>
          <a:lstStyle>
            <a:lvl1pPr>
              <a:defRPr sz="8000" b="1" i="0" baseline="0">
                <a:solidFill>
                  <a:schemeClr val="accent2"/>
                </a:solidFill>
                <a:latin typeface="Segoe UI Semibold" charset="0"/>
                <a:ea typeface="Segoe UI Semibold" charset="0"/>
                <a:cs typeface="Segoe UI Semibold" charset="0"/>
              </a:defRPr>
            </a:lvl1pPr>
          </a:lstStyle>
          <a:p>
            <a:r>
              <a:rPr lang="en-US" dirty="0"/>
              <a:t>Title</a:t>
            </a:r>
          </a:p>
        </p:txBody>
      </p:sp>
      <p:sp>
        <p:nvSpPr>
          <p:cNvPr id="23" name="Shape 78"/>
          <p:cNvSpPr txBox="1">
            <a:spLocks noGrp="1"/>
          </p:cNvSpPr>
          <p:nvPr>
            <p:ph type="body" idx="7" hasCustomPrompt="1"/>
          </p:nvPr>
        </p:nvSpPr>
        <p:spPr>
          <a:xfrm>
            <a:off x="457200" y="4000501"/>
            <a:ext cx="10553700" cy="679384"/>
          </a:xfrm>
          <a:prstGeom prst="rect">
            <a:avLst/>
          </a:prstGeom>
        </p:spPr>
        <p:txBody>
          <a:bodyPr vert="horz" lIns="0" tIns="91440" rIns="0" bIns="0" rtlCol="0" anchor="t" anchorCtr="0">
            <a:noAutofit/>
          </a:bodyPr>
          <a:lstStyle>
            <a:lvl1pPr marL="457114" indent="-457114">
              <a:buFont typeface="+mj-lt"/>
              <a:buNone/>
              <a:tabLst>
                <a:tab pos="1828800" algn="l"/>
              </a:tabLst>
              <a:defRPr sz="3200" b="1" i="0" dirty="0">
                <a:solidFill>
                  <a:schemeClr val="tx1"/>
                </a:solidFill>
                <a:latin typeface="Segoe UI Semibold" charset="0"/>
                <a:ea typeface="Segoe UI Semibold" charset="0"/>
                <a:cs typeface="Segoe UI Semibold" charset="0"/>
              </a:defRPr>
            </a:lvl1pPr>
          </a:lstStyle>
          <a:p>
            <a:pPr marL="0" lvl="0" indent="0"/>
            <a:r>
              <a:rPr lang="en-US" dirty="0"/>
              <a:t>Sub Title</a:t>
            </a:r>
          </a:p>
        </p:txBody>
      </p:sp>
      <p:sp>
        <p:nvSpPr>
          <p:cNvPr id="24" name="Text Placeholder 2"/>
          <p:cNvSpPr>
            <a:spLocks noGrp="1"/>
          </p:cNvSpPr>
          <p:nvPr>
            <p:ph type="body" sz="quarter" idx="25" hasCustomPrompt="1"/>
          </p:nvPr>
        </p:nvSpPr>
        <p:spPr>
          <a:xfrm>
            <a:off x="457200" y="5372664"/>
            <a:ext cx="3543300" cy="422162"/>
          </a:xfrm>
          <a:prstGeom prst="rect">
            <a:avLst/>
          </a:prstGeom>
        </p:spPr>
        <p:txBody>
          <a:bodyPr/>
          <a:lstStyle>
            <a:lvl1pPr>
              <a:defRPr sz="2000" b="1" i="0">
                <a:solidFill>
                  <a:schemeClr val="accent2"/>
                </a:solidFill>
                <a:latin typeface="Segoe UI Semibold" charset="0"/>
                <a:ea typeface="Segoe UI Semibold" charset="0"/>
                <a:cs typeface="Segoe UI Semibold" charset="0"/>
              </a:defRPr>
            </a:lvl1pPr>
          </a:lstStyle>
          <a:p>
            <a:pPr lvl="0"/>
            <a:r>
              <a:rPr lang="en-US" dirty="0"/>
              <a:t>Speaker</a:t>
            </a:r>
          </a:p>
        </p:txBody>
      </p:sp>
      <p:sp>
        <p:nvSpPr>
          <p:cNvPr id="25" name="Text Placeholder 2"/>
          <p:cNvSpPr>
            <a:spLocks noGrp="1"/>
          </p:cNvSpPr>
          <p:nvPr>
            <p:ph type="body" sz="quarter" idx="26" hasCustomPrompt="1"/>
          </p:nvPr>
        </p:nvSpPr>
        <p:spPr>
          <a:xfrm>
            <a:off x="457200" y="5854319"/>
            <a:ext cx="3543300" cy="318060"/>
          </a:xfrm>
          <a:prstGeom prst="rect">
            <a:avLst/>
          </a:prstGeom>
        </p:spPr>
        <p:txBody>
          <a:bodyPr anchor="b"/>
          <a:lstStyle>
            <a:lvl1pPr>
              <a:defRPr sz="2000" b="0" i="0">
                <a:solidFill>
                  <a:schemeClr val="tx1"/>
                </a:solidFill>
                <a:latin typeface="Segoe UI" charset="0"/>
                <a:ea typeface="Segoe UI" charset="0"/>
                <a:cs typeface="Segoe UI" charset="0"/>
              </a:defRPr>
            </a:lvl1pPr>
          </a:lstStyle>
          <a:p>
            <a:pPr lvl="0"/>
            <a:r>
              <a:rPr lang="en-US" dirty="0"/>
              <a:t>Speaker title</a:t>
            </a:r>
          </a:p>
        </p:txBody>
      </p:sp>
      <p:sp>
        <p:nvSpPr>
          <p:cNvPr id="29" name="Text Placeholder 2"/>
          <p:cNvSpPr>
            <a:spLocks noGrp="1"/>
          </p:cNvSpPr>
          <p:nvPr>
            <p:ph type="body" sz="quarter" idx="27" hasCustomPrompt="1"/>
          </p:nvPr>
        </p:nvSpPr>
        <p:spPr>
          <a:xfrm>
            <a:off x="9606112" y="5372100"/>
            <a:ext cx="2128688" cy="318060"/>
          </a:xfrm>
          <a:prstGeom prst="rect">
            <a:avLst/>
          </a:prstGeom>
        </p:spPr>
        <p:txBody>
          <a:bodyPr rIns="0" anchor="t" anchorCtr="0"/>
          <a:lstStyle>
            <a:lvl1pPr algn="r">
              <a:defRPr sz="1800" b="1" i="0">
                <a:latin typeface="Segoe UI Semibold" charset="0"/>
                <a:ea typeface="Segoe UI Semibold" charset="0"/>
                <a:cs typeface="Segoe UI Semibold" charset="0"/>
              </a:defRPr>
            </a:lvl1pPr>
          </a:lstStyle>
          <a:p>
            <a:pPr lvl="0"/>
            <a:r>
              <a:rPr lang="en-US" dirty="0"/>
              <a:t>Day Month Year</a:t>
            </a:r>
          </a:p>
        </p:txBody>
      </p:sp>
      <p:sp>
        <p:nvSpPr>
          <p:cNvPr id="13" name="Text Placeholder 2">
            <a:extLst>
              <a:ext uri="{FF2B5EF4-FFF2-40B4-BE49-F238E27FC236}">
                <a16:creationId xmlns:a16="http://schemas.microsoft.com/office/drawing/2014/main" id="{CF18DCE4-9A94-4E0D-A1A1-F6C7301E0F02}"/>
              </a:ext>
            </a:extLst>
          </p:cNvPr>
          <p:cNvSpPr>
            <a:spLocks noGrp="1"/>
          </p:cNvSpPr>
          <p:nvPr>
            <p:ph type="body" sz="quarter" idx="28" hasCustomPrompt="1"/>
          </p:nvPr>
        </p:nvSpPr>
        <p:spPr>
          <a:xfrm>
            <a:off x="4686301" y="5373167"/>
            <a:ext cx="3543300" cy="422162"/>
          </a:xfrm>
          <a:prstGeom prst="rect">
            <a:avLst/>
          </a:prstGeom>
        </p:spPr>
        <p:txBody>
          <a:bodyPr/>
          <a:lstStyle>
            <a:lvl1pPr>
              <a:defRPr sz="2000" b="1" i="0">
                <a:solidFill>
                  <a:schemeClr val="accent2"/>
                </a:solidFill>
                <a:latin typeface="Segoe UI Semibold" charset="0"/>
                <a:ea typeface="Segoe UI Semibold" charset="0"/>
                <a:cs typeface="Segoe UI Semibold" charset="0"/>
              </a:defRPr>
            </a:lvl1pPr>
          </a:lstStyle>
          <a:p>
            <a:pPr lvl="0"/>
            <a:r>
              <a:rPr lang="en-US" dirty="0"/>
              <a:t>Co-speaker</a:t>
            </a:r>
          </a:p>
        </p:txBody>
      </p:sp>
      <p:sp>
        <p:nvSpPr>
          <p:cNvPr id="15" name="Text Placeholder 2">
            <a:extLst>
              <a:ext uri="{FF2B5EF4-FFF2-40B4-BE49-F238E27FC236}">
                <a16:creationId xmlns:a16="http://schemas.microsoft.com/office/drawing/2014/main" id="{FE8F6500-0BE8-4DED-A01D-37810D79CAF3}"/>
              </a:ext>
            </a:extLst>
          </p:cNvPr>
          <p:cNvSpPr>
            <a:spLocks noGrp="1"/>
          </p:cNvSpPr>
          <p:nvPr>
            <p:ph type="body" sz="quarter" idx="29" hasCustomPrompt="1"/>
          </p:nvPr>
        </p:nvSpPr>
        <p:spPr>
          <a:xfrm>
            <a:off x="4696324" y="5851065"/>
            <a:ext cx="3533276" cy="318060"/>
          </a:xfrm>
          <a:prstGeom prst="rect">
            <a:avLst/>
          </a:prstGeom>
        </p:spPr>
        <p:txBody>
          <a:bodyPr anchor="b"/>
          <a:lstStyle>
            <a:lvl1pPr>
              <a:defRPr sz="2000" b="0" i="0">
                <a:solidFill>
                  <a:schemeClr val="tx1"/>
                </a:solidFill>
                <a:latin typeface="Segoe UI" charset="0"/>
                <a:ea typeface="Segoe UI" charset="0"/>
                <a:cs typeface="Segoe UI" charset="0"/>
              </a:defRPr>
            </a:lvl1pPr>
          </a:lstStyle>
          <a:p>
            <a:pPr lvl="0"/>
            <a:r>
              <a:rPr lang="en-US" dirty="0"/>
              <a:t>Co-speaker title</a:t>
            </a:r>
          </a:p>
        </p:txBody>
      </p:sp>
      <p:sp>
        <p:nvSpPr>
          <p:cNvPr id="20" name="Footer Placeholder 1">
            <a:extLst>
              <a:ext uri="{FF2B5EF4-FFF2-40B4-BE49-F238E27FC236}">
                <a16:creationId xmlns:a16="http://schemas.microsoft.com/office/drawing/2014/main" id="{6FCFDA85-7B5A-43B0-8D52-8F256008F114}"/>
              </a:ext>
            </a:extLst>
          </p:cNvPr>
          <p:cNvSpPr>
            <a:spLocks noGrp="1"/>
          </p:cNvSpPr>
          <p:nvPr>
            <p:ph type="ftr" sz="quarter" idx="3"/>
          </p:nvPr>
        </p:nvSpPr>
        <p:spPr>
          <a:xfrm>
            <a:off x="9601200" y="6417267"/>
            <a:ext cx="2133600" cy="364533"/>
          </a:xfrm>
          <a:prstGeom prst="rect">
            <a:avLst/>
          </a:prstGeom>
        </p:spPr>
        <p:txBody>
          <a:bodyPr vert="horz" lIns="91440" tIns="45720" rIns="0" bIns="45720" rtlCol="0" anchor="t"/>
          <a:lstStyle>
            <a:lvl1pPr algn="r">
              <a:defRPr sz="1200">
                <a:solidFill>
                  <a:srgbClr val="B2B2B2"/>
                </a:solidFill>
              </a:defRPr>
            </a:lvl1pPr>
          </a:lstStyle>
          <a:p>
            <a:endParaRPr lang="en-US" dirty="0"/>
          </a:p>
        </p:txBody>
      </p:sp>
      <p:pic>
        <p:nvPicPr>
          <p:cNvPr id="17" name="Picture 16">
            <a:extLst>
              <a:ext uri="{FF2B5EF4-FFF2-40B4-BE49-F238E27FC236}">
                <a16:creationId xmlns:a16="http://schemas.microsoft.com/office/drawing/2014/main" id="{7781351A-A478-41FB-BCD6-2EE0D4E9A8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a:stretch/>
        </p:blipFill>
        <p:spPr>
          <a:xfrm>
            <a:off x="442546" y="255503"/>
            <a:ext cx="1932167" cy="787042"/>
          </a:xfrm>
          <a:prstGeom prst="rect">
            <a:avLst/>
          </a:prstGeom>
        </p:spPr>
      </p:pic>
      <p:sp>
        <p:nvSpPr>
          <p:cNvPr id="19" name="TextBox 18">
            <a:extLst>
              <a:ext uri="{FF2B5EF4-FFF2-40B4-BE49-F238E27FC236}">
                <a16:creationId xmlns:a16="http://schemas.microsoft.com/office/drawing/2014/main" id="{91874D8E-4A3D-473B-A3EF-1ADA39056EA8}"/>
              </a:ext>
            </a:extLst>
          </p:cNvPr>
          <p:cNvSpPr txBox="1"/>
          <p:nvPr userDrawn="1"/>
        </p:nvSpPr>
        <p:spPr>
          <a:xfrm>
            <a:off x="9788152" y="425961"/>
            <a:ext cx="1946648" cy="430887"/>
          </a:xfrm>
          <a:prstGeom prst="rect">
            <a:avLst/>
          </a:prstGeom>
        </p:spPr>
        <p:txBody>
          <a:bodyPr wrap="square" lIns="0" tIns="0" rIns="0" bIns="0" rtlCol="0" anchor="t" anchorCtr="0">
            <a:spAutoFit/>
          </a:bodyPr>
          <a:lstStyle/>
          <a:p>
            <a:pPr algn="r"/>
            <a:r>
              <a:rPr lang="en-US" sz="2800" dirty="0"/>
              <a:t>Azure</a:t>
            </a:r>
          </a:p>
        </p:txBody>
      </p:sp>
    </p:spTree>
    <p:extLst>
      <p:ext uri="{BB962C8B-B14F-4D97-AF65-F5344CB8AC3E}">
        <p14:creationId xmlns:p14="http://schemas.microsoft.com/office/powerpoint/2010/main" val="220033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1866900"/>
            <a:ext cx="11277600" cy="45339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6th Level</a:t>
            </a:r>
          </a:p>
        </p:txBody>
      </p:sp>
      <p:sp>
        <p:nvSpPr>
          <p:cNvPr id="3" name="Title Placeholder 2"/>
          <p:cNvSpPr>
            <a:spLocks noGrp="1"/>
          </p:cNvSpPr>
          <p:nvPr>
            <p:ph type="title"/>
          </p:nvPr>
        </p:nvSpPr>
        <p:spPr>
          <a:xfrm>
            <a:off x="457200" y="457200"/>
            <a:ext cx="11277599" cy="712379"/>
          </a:xfrm>
          <a:prstGeom prst="rect">
            <a:avLst/>
          </a:prstGeom>
        </p:spPr>
        <p:txBody>
          <a:bodyPr vert="horz" lIns="0" tIns="0" rIns="0" bIns="0" rtlCol="0" anchor="t">
            <a:normAutofit/>
          </a:bodyPr>
          <a:lstStyle/>
          <a:p>
            <a:r>
              <a:rPr lang="en-US"/>
              <a:t>Click to edit Master title style</a:t>
            </a:r>
            <a:endParaRPr lang="en-US" dirty="0"/>
          </a:p>
        </p:txBody>
      </p:sp>
      <p:sp>
        <p:nvSpPr>
          <p:cNvPr id="28" name="Slide Number Placeholder 27">
            <a:extLst>
              <a:ext uri="{FF2B5EF4-FFF2-40B4-BE49-F238E27FC236}">
                <a16:creationId xmlns:a16="http://schemas.microsoft.com/office/drawing/2014/main" id="{5CFBB3EC-AC91-8E45-9E42-0DA1434795C3}"/>
              </a:ext>
            </a:extLst>
          </p:cNvPr>
          <p:cNvSpPr>
            <a:spLocks noGrp="1"/>
          </p:cNvSpPr>
          <p:nvPr>
            <p:ph type="sldNum" sz="quarter" idx="4"/>
          </p:nvPr>
        </p:nvSpPr>
        <p:spPr>
          <a:xfrm>
            <a:off x="11010899" y="6442502"/>
            <a:ext cx="1180135" cy="415498"/>
          </a:xfrm>
          <a:prstGeom prst="rect">
            <a:avLst/>
          </a:prstGeom>
        </p:spPr>
        <p:txBody>
          <a:bodyPr vert="horz" lIns="91440" tIns="45720" rIns="182880" bIns="182880" rtlCol="0" anchor="b" anchorCtr="0">
            <a:spAutoFit/>
          </a:bodyPr>
          <a:lstStyle>
            <a:lvl1pPr algn="r">
              <a:defRPr sz="1200">
                <a:solidFill>
                  <a:schemeClr val="accent6"/>
                </a:solidFill>
              </a:defRPr>
            </a:lvl1pPr>
          </a:lstStyle>
          <a:p>
            <a:fld id="{529AFA16-AEC4-7D4A-82F3-BDAE8E49079E}" type="slidenum">
              <a:rPr lang="en-US" smtClean="0"/>
              <a:pPr/>
              <a:t>‹N›</a:t>
            </a:fld>
            <a:endParaRPr lang="en-US" dirty="0"/>
          </a:p>
        </p:txBody>
      </p:sp>
      <p:sp>
        <p:nvSpPr>
          <p:cNvPr id="66" name="Text Placeholder 16">
            <a:extLst>
              <a:ext uri="{FF2B5EF4-FFF2-40B4-BE49-F238E27FC236}">
                <a16:creationId xmlns:a16="http://schemas.microsoft.com/office/drawing/2014/main" id="{64E687F7-ADFB-431B-BFAD-ECA70B8FBAA9}"/>
              </a:ext>
            </a:extLst>
          </p:cNvPr>
          <p:cNvSpPr txBox="1">
            <a:spLocks/>
          </p:cNvSpPr>
          <p:nvPr userDrawn="1"/>
        </p:nvSpPr>
        <p:spPr>
          <a:xfrm>
            <a:off x="12559431" y="201180"/>
            <a:ext cx="973905" cy="256020"/>
          </a:xfrm>
          <a:prstGeom prst="rect">
            <a:avLst/>
          </a:prstGeom>
          <a:noFill/>
          <a:ln w="12700">
            <a:noFill/>
          </a:ln>
        </p:spPr>
        <p:txBody>
          <a:bodyPr vert="horz" lIns="0" tIns="0" rIns="0" bIns="0" rtlCol="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lang="en-US" sz="1800" b="0" i="0" kern="1200" dirty="0">
                <a:solidFill>
                  <a:schemeClr val="bg1"/>
                </a:solidFill>
                <a:effectLst/>
                <a:latin typeface="Segoe UI" charset="0"/>
                <a:ea typeface="Segoe UI" charset="0"/>
                <a:cs typeface="Segoe UI" charset="0"/>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marR="0" lvl="0" indent="0" algn="l" defTabSz="914132" rtl="0" eaLnBrk="1" fontAlgn="auto" latinLnBrk="0" hangingPunct="1">
              <a:lnSpc>
                <a:spcPct val="110000"/>
              </a:lnSpc>
              <a:spcBef>
                <a:spcPts val="600"/>
              </a:spcBef>
              <a:spcAft>
                <a:spcPts val="600"/>
              </a:spcAft>
              <a:buClr>
                <a:srgbClr val="414241"/>
              </a:buClr>
              <a:buSzPct val="120000"/>
              <a:buFontTx/>
              <a:buNone/>
              <a:tabLst/>
              <a:defRPr/>
            </a:pPr>
            <a:r>
              <a:rPr kumimoji="0" lang="en-US" sz="1100" b="0" i="0" u="none" strike="noStrike" kern="1200" cap="none" spc="0" normalizeH="0" baseline="0" noProof="0" dirty="0">
                <a:ln>
                  <a:noFill/>
                </a:ln>
                <a:solidFill>
                  <a:srgbClr val="FFFFFF"/>
                </a:solidFill>
                <a:effectLst/>
                <a:uLnTx/>
                <a:uFillTx/>
                <a:latin typeface="Segoe UI" charset="0"/>
                <a:cs typeface="Segoe UI" charset="0"/>
              </a:rPr>
              <a:t>Chart Colors</a:t>
            </a:r>
          </a:p>
        </p:txBody>
      </p:sp>
      <p:grpSp>
        <p:nvGrpSpPr>
          <p:cNvPr id="34" name="Group 33"/>
          <p:cNvGrpSpPr/>
          <p:nvPr userDrawn="1"/>
        </p:nvGrpSpPr>
        <p:grpSpPr>
          <a:xfrm>
            <a:off x="12478437" y="16476"/>
            <a:ext cx="1054899" cy="6900254"/>
            <a:chOff x="12478437" y="16476"/>
            <a:chExt cx="1054899" cy="6900254"/>
          </a:xfrm>
        </p:grpSpPr>
        <p:grpSp>
          <p:nvGrpSpPr>
            <p:cNvPr id="35" name="Group 34"/>
            <p:cNvGrpSpPr/>
            <p:nvPr userDrawn="1"/>
          </p:nvGrpSpPr>
          <p:grpSpPr>
            <a:xfrm>
              <a:off x="12481674" y="2825291"/>
              <a:ext cx="899599" cy="830046"/>
              <a:chOff x="12481674" y="567"/>
              <a:chExt cx="899599" cy="830046"/>
            </a:xfrm>
          </p:grpSpPr>
          <p:sp>
            <p:nvSpPr>
              <p:cNvPr id="65" name="Rectangle 64"/>
              <p:cNvSpPr/>
              <p:nvPr userDrawn="1"/>
            </p:nvSpPr>
            <p:spPr>
              <a:xfrm>
                <a:off x="12481674" y="567"/>
                <a:ext cx="899599" cy="830046"/>
              </a:xfrm>
              <a:prstGeom prst="rect">
                <a:avLst/>
              </a:prstGeom>
              <a:solidFill>
                <a:srgbClr val="424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a:solidFill>
                    <a:schemeClr val="tx1"/>
                  </a:solidFill>
                  <a:latin typeface="Segoe UI" charset="0"/>
                  <a:ea typeface="Segoe UI" charset="0"/>
                  <a:cs typeface="Segoe UI" charset="0"/>
                </a:endParaRPr>
              </a:p>
            </p:txBody>
          </p:sp>
          <p:sp>
            <p:nvSpPr>
              <p:cNvPr id="94" name="Content Placeholder 17"/>
              <p:cNvSpPr txBox="1">
                <a:spLocks/>
              </p:cNvSpPr>
              <p:nvPr userDrawn="1"/>
            </p:nvSpPr>
            <p:spPr>
              <a:xfrm>
                <a:off x="12538855" y="37543"/>
                <a:ext cx="749483" cy="31268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bg2"/>
                    </a:solidFill>
                    <a:latin typeface="Segoe UI Semibold" charset="0"/>
                    <a:ea typeface="Segoe UI Semibold" charset="0"/>
                    <a:cs typeface="Segoe UI Semibold" charset="0"/>
                  </a:rPr>
                  <a:t>BACKGROUND 1</a:t>
                </a:r>
              </a:p>
              <a:p>
                <a:pPr>
                  <a:spcBef>
                    <a:spcPts val="0"/>
                  </a:spcBef>
                  <a:spcAft>
                    <a:spcPts val="0"/>
                  </a:spcAft>
                </a:pPr>
                <a:r>
                  <a:rPr lang="en-US" sz="700" b="1" i="0" dirty="0">
                    <a:solidFill>
                      <a:schemeClr val="bg2"/>
                    </a:solidFill>
                    <a:latin typeface="Segoe UI Semibold" charset="0"/>
                    <a:ea typeface="Segoe UI Semibold" charset="0"/>
                    <a:cs typeface="Segoe UI Semibold" charset="0"/>
                  </a:rPr>
                  <a:t>R66 G66 B66</a:t>
                </a:r>
                <a:br>
                  <a:rPr lang="en-US" sz="700" b="1" i="0" dirty="0">
                    <a:solidFill>
                      <a:schemeClr val="bg2"/>
                    </a:solidFill>
                    <a:latin typeface="Segoe UI Semibold" charset="0"/>
                    <a:ea typeface="Segoe UI Semibold" charset="0"/>
                    <a:cs typeface="Segoe UI Semibold" charset="0"/>
                  </a:rPr>
                </a:br>
                <a:r>
                  <a:rPr lang="tr-TR" sz="700" b="1" i="0" dirty="0">
                    <a:solidFill>
                      <a:schemeClr val="bg2"/>
                    </a:solidFill>
                    <a:latin typeface="Segoe UI Semibold" charset="0"/>
                    <a:ea typeface="Segoe UI Semibold" charset="0"/>
                    <a:cs typeface="Segoe UI Semibold" charset="0"/>
                  </a:rPr>
                  <a:t>424242</a:t>
                </a:r>
                <a:endParaRPr lang="en-US" sz="700" b="1" i="0" dirty="0">
                  <a:solidFill>
                    <a:schemeClr val="bg2"/>
                  </a:solidFill>
                  <a:latin typeface="Segoe UI Semibold" charset="0"/>
                  <a:ea typeface="Segoe UI Semibold" charset="0"/>
                  <a:cs typeface="Segoe UI Semibold" charset="0"/>
                </a:endParaRPr>
              </a:p>
            </p:txBody>
          </p:sp>
        </p:grpSp>
        <p:sp>
          <p:nvSpPr>
            <p:cNvPr id="36" name="Text Placeholder 16"/>
            <p:cNvSpPr txBox="1">
              <a:spLocks/>
            </p:cNvSpPr>
            <p:nvPr/>
          </p:nvSpPr>
          <p:spPr>
            <a:xfrm>
              <a:off x="12559431" y="201180"/>
              <a:ext cx="973905" cy="256020"/>
            </a:xfrm>
            <a:prstGeom prst="rect">
              <a:avLst/>
            </a:prstGeom>
            <a:noFill/>
            <a:ln w="12700">
              <a:noFill/>
            </a:ln>
          </p:spPr>
          <p:txBody>
            <a:bodyPr vert="horz" lIns="0" tIns="0" rIns="0" bIns="0" rtlCol="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lang="en-US" sz="1800" b="0" i="0" kern="1200" dirty="0">
                  <a:solidFill>
                    <a:schemeClr val="bg1"/>
                  </a:solidFill>
                  <a:effectLst/>
                  <a:latin typeface="Segoe UI" charset="0"/>
                  <a:ea typeface="Segoe UI" charset="0"/>
                  <a:cs typeface="Segoe UI" charset="0"/>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1100" dirty="0">
                  <a:solidFill>
                    <a:schemeClr val="tx1"/>
                  </a:solidFill>
                </a:rPr>
                <a:t>Chart Colors</a:t>
              </a:r>
            </a:p>
          </p:txBody>
        </p:sp>
        <p:grpSp>
          <p:nvGrpSpPr>
            <p:cNvPr id="37" name="Group 36"/>
            <p:cNvGrpSpPr/>
            <p:nvPr userDrawn="1"/>
          </p:nvGrpSpPr>
          <p:grpSpPr>
            <a:xfrm>
              <a:off x="12481674" y="174765"/>
              <a:ext cx="899599" cy="830046"/>
              <a:chOff x="12481674" y="1038535"/>
              <a:chExt cx="899599" cy="830046"/>
            </a:xfrm>
          </p:grpSpPr>
          <p:sp>
            <p:nvSpPr>
              <p:cNvPr id="63" name="Rectangle 62"/>
              <p:cNvSpPr/>
              <p:nvPr/>
            </p:nvSpPr>
            <p:spPr>
              <a:xfrm>
                <a:off x="12481674" y="1038535"/>
                <a:ext cx="899599" cy="83004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a:solidFill>
                    <a:schemeClr val="tx1"/>
                  </a:solidFill>
                  <a:latin typeface="Segoe UI" charset="0"/>
                  <a:ea typeface="Segoe UI" charset="0"/>
                  <a:cs typeface="Segoe UI" charset="0"/>
                </a:endParaRPr>
              </a:p>
            </p:txBody>
          </p:sp>
          <p:sp>
            <p:nvSpPr>
              <p:cNvPr id="64" name="Content Placeholder 17"/>
              <p:cNvSpPr txBox="1">
                <a:spLocks/>
              </p:cNvSpPr>
              <p:nvPr/>
            </p:nvSpPr>
            <p:spPr>
              <a:xfrm>
                <a:off x="12538855" y="1075511"/>
                <a:ext cx="749483" cy="31268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bg2"/>
                    </a:solidFill>
                    <a:latin typeface="Segoe UI Semibold" charset="0"/>
                    <a:ea typeface="Segoe UI Semibold" charset="0"/>
                    <a:cs typeface="Segoe UI Semibold" charset="0"/>
                  </a:rPr>
                  <a:t>AZURE Blue</a:t>
                </a:r>
              </a:p>
              <a:p>
                <a:pPr>
                  <a:spcBef>
                    <a:spcPts val="0"/>
                  </a:spcBef>
                  <a:spcAft>
                    <a:spcPts val="0"/>
                  </a:spcAft>
                </a:pPr>
                <a:r>
                  <a:rPr lang="en-US" sz="700" b="1" i="0" dirty="0">
                    <a:solidFill>
                      <a:schemeClr val="bg2"/>
                    </a:solidFill>
                    <a:latin typeface="Segoe UI Semibold" charset="0"/>
                    <a:ea typeface="Segoe UI Semibold" charset="0"/>
                    <a:cs typeface="Segoe UI Semibold" charset="0"/>
                  </a:rPr>
                  <a:t>R0 G120 B215</a:t>
                </a:r>
                <a:br>
                  <a:rPr lang="en-US" sz="700" b="1" i="0" dirty="0">
                    <a:solidFill>
                      <a:schemeClr val="bg2"/>
                    </a:solidFill>
                    <a:latin typeface="Segoe UI Semibold" charset="0"/>
                    <a:ea typeface="Segoe UI Semibold" charset="0"/>
                    <a:cs typeface="Segoe UI Semibold" charset="0"/>
                  </a:rPr>
                </a:br>
                <a:r>
                  <a:rPr lang="tr-TR" sz="700" b="1" i="0" dirty="0">
                    <a:solidFill>
                      <a:schemeClr val="bg2"/>
                    </a:solidFill>
                    <a:latin typeface="Segoe UI Semibold" charset="0"/>
                    <a:ea typeface="Segoe UI Semibold" charset="0"/>
                    <a:cs typeface="Segoe UI Semibold" charset="0"/>
                  </a:rPr>
                  <a:t>0078D7</a:t>
                </a:r>
                <a:endParaRPr lang="en-US" sz="700" b="1" i="0" dirty="0">
                  <a:solidFill>
                    <a:schemeClr val="bg2"/>
                  </a:solidFill>
                  <a:latin typeface="Segoe UI Semibold" charset="0"/>
                  <a:ea typeface="Segoe UI Semibold" charset="0"/>
                  <a:cs typeface="Segoe UI Semibold" charset="0"/>
                </a:endParaRPr>
              </a:p>
            </p:txBody>
          </p:sp>
        </p:grpSp>
        <p:grpSp>
          <p:nvGrpSpPr>
            <p:cNvPr id="38" name="Group 37">
              <a:extLst>
                <a:ext uri="{FF2B5EF4-FFF2-40B4-BE49-F238E27FC236}">
                  <a16:creationId xmlns:a16="http://schemas.microsoft.com/office/drawing/2014/main" id="{DCDFBAE3-68D9-4F23-BC09-995958797A9A}"/>
                </a:ext>
              </a:extLst>
            </p:cNvPr>
            <p:cNvGrpSpPr/>
            <p:nvPr userDrawn="1"/>
          </p:nvGrpSpPr>
          <p:grpSpPr>
            <a:xfrm>
              <a:off x="12482262" y="5456419"/>
              <a:ext cx="896684" cy="324884"/>
              <a:chOff x="12442099" y="7665719"/>
              <a:chExt cx="896684" cy="324884"/>
            </a:xfrm>
          </p:grpSpPr>
          <p:sp>
            <p:nvSpPr>
              <p:cNvPr id="61" name="Rectangle 60"/>
              <p:cNvSpPr/>
              <p:nvPr/>
            </p:nvSpPr>
            <p:spPr>
              <a:xfrm>
                <a:off x="12442099" y="7665719"/>
                <a:ext cx="896684" cy="30878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b="1" i="0">
                  <a:latin typeface="Segoe UI Semibold" charset="0"/>
                  <a:ea typeface="Segoe UI Semibold" charset="0"/>
                  <a:cs typeface="Segoe UI Semibold" charset="0"/>
                </a:endParaRPr>
              </a:p>
            </p:txBody>
          </p:sp>
          <p:sp>
            <p:nvSpPr>
              <p:cNvPr id="62" name="Content Placeholder 17"/>
              <p:cNvSpPr txBox="1">
                <a:spLocks/>
              </p:cNvSpPr>
              <p:nvPr/>
            </p:nvSpPr>
            <p:spPr>
              <a:xfrm>
                <a:off x="12500301" y="7707561"/>
                <a:ext cx="808679" cy="283042"/>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bg2"/>
                    </a:solidFill>
                    <a:latin typeface="Segoe UI Semibold" charset="0"/>
                    <a:ea typeface="Segoe UI Semibold" charset="0"/>
                    <a:cs typeface="Segoe UI Semibold" charset="0"/>
                  </a:rPr>
                  <a:t>R0 G138 B249</a:t>
                </a:r>
                <a:br>
                  <a:rPr lang="en-US" sz="700" b="1" i="0" dirty="0">
                    <a:solidFill>
                      <a:schemeClr val="bg2"/>
                    </a:solidFill>
                    <a:latin typeface="Segoe UI Semibold" charset="0"/>
                    <a:ea typeface="Segoe UI Semibold" charset="0"/>
                    <a:cs typeface="Segoe UI Semibold" charset="0"/>
                  </a:rPr>
                </a:br>
                <a:r>
                  <a:rPr lang="is-IS" sz="700" b="1" i="0" dirty="0">
                    <a:solidFill>
                      <a:schemeClr val="bg2"/>
                    </a:solidFill>
                    <a:latin typeface="Segoe UI Semibold" charset="0"/>
                    <a:ea typeface="Segoe UI Semibold" charset="0"/>
                    <a:cs typeface="Segoe UI Semibold" charset="0"/>
                  </a:rPr>
                  <a:t>008AF9</a:t>
                </a:r>
                <a:endParaRPr lang="en-US" sz="700" b="1" i="0" dirty="0">
                  <a:solidFill>
                    <a:schemeClr val="bg2"/>
                  </a:solidFill>
                  <a:latin typeface="Segoe UI Semibold" charset="0"/>
                  <a:ea typeface="Segoe UI Semibold" charset="0"/>
                  <a:cs typeface="Segoe UI Semibold" charset="0"/>
                </a:endParaRPr>
              </a:p>
            </p:txBody>
          </p:sp>
        </p:grpSp>
        <p:grpSp>
          <p:nvGrpSpPr>
            <p:cNvPr id="39" name="Group 38"/>
            <p:cNvGrpSpPr/>
            <p:nvPr userDrawn="1"/>
          </p:nvGrpSpPr>
          <p:grpSpPr>
            <a:xfrm>
              <a:off x="12481674" y="1058688"/>
              <a:ext cx="896685" cy="830046"/>
              <a:chOff x="12481674" y="1905452"/>
              <a:chExt cx="896685" cy="830046"/>
            </a:xfrm>
          </p:grpSpPr>
          <p:sp>
            <p:nvSpPr>
              <p:cNvPr id="59" name="Rectangle 58"/>
              <p:cNvSpPr/>
              <p:nvPr/>
            </p:nvSpPr>
            <p:spPr>
              <a:xfrm>
                <a:off x="12481674" y="1905452"/>
                <a:ext cx="896685" cy="83004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a:latin typeface="Segoe UI" charset="0"/>
                  <a:ea typeface="Segoe UI" charset="0"/>
                  <a:cs typeface="Segoe UI" charset="0"/>
                </a:endParaRPr>
              </a:p>
            </p:txBody>
          </p:sp>
          <p:sp>
            <p:nvSpPr>
              <p:cNvPr id="60" name="Content Placeholder 17"/>
              <p:cNvSpPr txBox="1">
                <a:spLocks/>
              </p:cNvSpPr>
              <p:nvPr/>
            </p:nvSpPr>
            <p:spPr>
              <a:xfrm>
                <a:off x="12538855" y="1949994"/>
                <a:ext cx="749483" cy="31268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a:solidFill>
                      <a:schemeClr val="tx2"/>
                    </a:solidFill>
                    <a:latin typeface="Segoe UI Semibold" charset="0"/>
                    <a:ea typeface="Segoe UI Semibold" charset="0"/>
                    <a:cs typeface="Segoe UI Semibold" charset="0"/>
                  </a:rPr>
                  <a:t>Medium Blue</a:t>
                </a:r>
              </a:p>
              <a:p>
                <a:pPr>
                  <a:spcBef>
                    <a:spcPts val="0"/>
                  </a:spcBef>
                  <a:spcAft>
                    <a:spcPts val="0"/>
                  </a:spcAft>
                </a:pPr>
                <a:r>
                  <a:rPr lang="en-US" sz="700" b="1" i="0" dirty="0">
                    <a:solidFill>
                      <a:schemeClr val="tx2"/>
                    </a:solidFill>
                    <a:latin typeface="Segoe UI Semibold" charset="0"/>
                    <a:ea typeface="Segoe UI Semibold" charset="0"/>
                    <a:cs typeface="Segoe UI Semibold" charset="0"/>
                  </a:rPr>
                  <a:t>R77 G176 B255</a:t>
                </a:r>
                <a:br>
                  <a:rPr lang="en-US" sz="700" b="1" i="0" dirty="0">
                    <a:solidFill>
                      <a:schemeClr val="tx2"/>
                    </a:solidFill>
                    <a:latin typeface="Segoe UI Semibold" charset="0"/>
                    <a:ea typeface="Segoe UI Semibold" charset="0"/>
                    <a:cs typeface="Segoe UI Semibold" charset="0"/>
                  </a:rPr>
                </a:br>
                <a:r>
                  <a:rPr lang="cs-CZ" sz="700" b="1" i="0" dirty="0">
                    <a:solidFill>
                      <a:schemeClr val="tx2"/>
                    </a:solidFill>
                    <a:latin typeface="Segoe UI Semibold" charset="0"/>
                    <a:ea typeface="Segoe UI Semibold" charset="0"/>
                    <a:cs typeface="Segoe UI Semibold" charset="0"/>
                  </a:rPr>
                  <a:t>4DB0FF</a:t>
                </a:r>
                <a:endParaRPr lang="en-US" sz="700" b="1" i="0" dirty="0">
                  <a:solidFill>
                    <a:schemeClr val="tx2"/>
                  </a:solidFill>
                  <a:latin typeface="Segoe UI Semibold" charset="0"/>
                  <a:ea typeface="Segoe UI Semibold" charset="0"/>
                  <a:cs typeface="Segoe UI Semibold" charset="0"/>
                </a:endParaRPr>
              </a:p>
            </p:txBody>
          </p:sp>
        </p:grpSp>
        <p:grpSp>
          <p:nvGrpSpPr>
            <p:cNvPr id="40" name="Group 39">
              <a:extLst>
                <a:ext uri="{FF2B5EF4-FFF2-40B4-BE49-F238E27FC236}">
                  <a16:creationId xmlns:a16="http://schemas.microsoft.com/office/drawing/2014/main" id="{DC330CFF-4FDE-4352-9D1C-62BD69F6DBA6}"/>
                </a:ext>
              </a:extLst>
            </p:cNvPr>
            <p:cNvGrpSpPr/>
            <p:nvPr userDrawn="1"/>
          </p:nvGrpSpPr>
          <p:grpSpPr>
            <a:xfrm rot="5400000">
              <a:off x="12753338" y="5555171"/>
              <a:ext cx="354532" cy="896684"/>
              <a:chOff x="12516568" y="4568745"/>
              <a:chExt cx="354532" cy="896684"/>
            </a:xfrm>
          </p:grpSpPr>
          <p:sp>
            <p:nvSpPr>
              <p:cNvPr id="57" name="Rectangle 56"/>
              <p:cNvSpPr/>
              <p:nvPr/>
            </p:nvSpPr>
            <p:spPr>
              <a:xfrm rot="16200000">
                <a:off x="12222616" y="4862697"/>
                <a:ext cx="896684" cy="308780"/>
              </a:xfrm>
              <a:prstGeom prst="rect">
                <a:avLst/>
              </a:prstGeom>
              <a:solidFill>
                <a:srgbClr val="94D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b="1" i="0">
                  <a:latin typeface="Segoe UI Semibold" charset="0"/>
                  <a:ea typeface="Segoe UI Semibold" charset="0"/>
                  <a:cs typeface="Segoe UI Semibold" charset="0"/>
                </a:endParaRPr>
              </a:p>
            </p:txBody>
          </p:sp>
          <p:sp>
            <p:nvSpPr>
              <p:cNvPr id="58" name="Content Placeholder 17"/>
              <p:cNvSpPr txBox="1">
                <a:spLocks/>
              </p:cNvSpPr>
              <p:nvPr/>
            </p:nvSpPr>
            <p:spPr>
              <a:xfrm rot="16200000">
                <a:off x="12340014" y="4888515"/>
                <a:ext cx="749483" cy="31268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tx2"/>
                    </a:solidFill>
                    <a:latin typeface="Segoe UI Semibold" charset="0"/>
                    <a:ea typeface="Segoe UI Semibold" charset="0"/>
                    <a:cs typeface="Segoe UI Semibold" charset="0"/>
                  </a:rPr>
                  <a:t>R148 G208 B255</a:t>
                </a:r>
                <a:br>
                  <a:rPr lang="en-US" sz="700" b="1" i="0" dirty="0">
                    <a:solidFill>
                      <a:schemeClr val="tx2"/>
                    </a:solidFill>
                    <a:latin typeface="Segoe UI Semibold" charset="0"/>
                    <a:ea typeface="Segoe UI Semibold" charset="0"/>
                    <a:cs typeface="Segoe UI Semibold" charset="0"/>
                  </a:rPr>
                </a:br>
                <a:r>
                  <a:rPr lang="en-US" sz="700" b="1" i="0" dirty="0">
                    <a:solidFill>
                      <a:schemeClr val="tx2"/>
                    </a:solidFill>
                    <a:latin typeface="Segoe UI Semibold" charset="0"/>
                    <a:ea typeface="Segoe UI Semibold" charset="0"/>
                    <a:cs typeface="Segoe UI Semibold" charset="0"/>
                  </a:rPr>
                  <a:t>94D0FF</a:t>
                </a:r>
              </a:p>
            </p:txBody>
          </p:sp>
        </p:grpSp>
        <p:sp>
          <p:nvSpPr>
            <p:cNvPr id="41" name="Rectangle 40"/>
            <p:cNvSpPr/>
            <p:nvPr/>
          </p:nvSpPr>
          <p:spPr>
            <a:xfrm>
              <a:off x="12481674" y="1941403"/>
              <a:ext cx="890209" cy="83004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a:latin typeface="Segoe UI" charset="0"/>
                <a:ea typeface="Segoe UI" charset="0"/>
                <a:cs typeface="Segoe UI" charset="0"/>
              </a:endParaRPr>
            </a:p>
          </p:txBody>
        </p:sp>
        <p:sp>
          <p:nvSpPr>
            <p:cNvPr id="42" name="Content Placeholder 17"/>
            <p:cNvSpPr txBox="1">
              <a:spLocks/>
            </p:cNvSpPr>
            <p:nvPr/>
          </p:nvSpPr>
          <p:spPr>
            <a:xfrm>
              <a:off x="12538855" y="1989210"/>
              <a:ext cx="749483" cy="31268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tx2"/>
                  </a:solidFill>
                  <a:latin typeface="Segoe UI Semibold" charset="0"/>
                  <a:ea typeface="Segoe UI Semibold" charset="0"/>
                  <a:cs typeface="Segoe UI Semibold" charset="0"/>
                </a:rPr>
                <a:t>Light Blue</a:t>
              </a:r>
            </a:p>
            <a:p>
              <a:pPr>
                <a:spcBef>
                  <a:spcPts val="0"/>
                </a:spcBef>
                <a:spcAft>
                  <a:spcPts val="0"/>
                </a:spcAft>
              </a:pPr>
              <a:r>
                <a:rPr lang="en-US" sz="700" b="1" i="0" dirty="0">
                  <a:solidFill>
                    <a:schemeClr val="tx2"/>
                  </a:solidFill>
                  <a:latin typeface="Segoe UI Semibold" charset="0"/>
                  <a:ea typeface="Segoe UI Semibold" charset="0"/>
                  <a:cs typeface="Segoe UI Semibold" charset="0"/>
                </a:rPr>
                <a:t>R177 G214 B242</a:t>
              </a:r>
              <a:br>
                <a:rPr lang="en-US" sz="700" b="1" i="0" dirty="0">
                  <a:solidFill>
                    <a:schemeClr val="tx2"/>
                  </a:solidFill>
                  <a:latin typeface="Segoe UI Semibold" charset="0"/>
                  <a:ea typeface="Segoe UI Semibold" charset="0"/>
                  <a:cs typeface="Segoe UI Semibold" charset="0"/>
                </a:rPr>
              </a:br>
              <a:r>
                <a:rPr lang="en-US" sz="700" b="1" i="0" dirty="0">
                  <a:solidFill>
                    <a:schemeClr val="tx2"/>
                  </a:solidFill>
                  <a:latin typeface="Segoe UI Semibold" charset="0"/>
                  <a:ea typeface="Segoe UI Semibold" charset="0"/>
                  <a:cs typeface="Segoe UI Semibold" charset="0"/>
                </a:rPr>
                <a:t>B1D6F2</a:t>
              </a:r>
            </a:p>
          </p:txBody>
        </p:sp>
        <p:sp>
          <p:nvSpPr>
            <p:cNvPr id="43" name="Content Placeholder 17"/>
            <p:cNvSpPr txBox="1">
              <a:spLocks/>
            </p:cNvSpPr>
            <p:nvPr userDrawn="1"/>
          </p:nvSpPr>
          <p:spPr>
            <a:xfrm>
              <a:off x="12484913" y="4810897"/>
              <a:ext cx="803425" cy="24633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tx2"/>
                  </a:solidFill>
                  <a:latin typeface="Segoe UI Semibold" charset="0"/>
                  <a:ea typeface="Segoe UI Semibold" charset="0"/>
                  <a:cs typeface="Segoe UI Semibold" charset="0"/>
                </a:rPr>
                <a:t>Secondary (Chart) Colors</a:t>
              </a:r>
            </a:p>
          </p:txBody>
        </p:sp>
        <p:grpSp>
          <p:nvGrpSpPr>
            <p:cNvPr id="44" name="Group 43">
              <a:extLst>
                <a:ext uri="{FF2B5EF4-FFF2-40B4-BE49-F238E27FC236}">
                  <a16:creationId xmlns:a16="http://schemas.microsoft.com/office/drawing/2014/main" id="{5555B8AF-F664-4114-91EF-FDD01AB85822}"/>
                </a:ext>
              </a:extLst>
            </p:cNvPr>
            <p:cNvGrpSpPr/>
            <p:nvPr userDrawn="1"/>
          </p:nvGrpSpPr>
          <p:grpSpPr>
            <a:xfrm rot="5400000">
              <a:off x="12751547" y="6295566"/>
              <a:ext cx="354531" cy="887798"/>
              <a:chOff x="12516569" y="1875457"/>
              <a:chExt cx="354531" cy="911749"/>
            </a:xfrm>
          </p:grpSpPr>
          <p:sp>
            <p:nvSpPr>
              <p:cNvPr id="55" name="Rectangle 54"/>
              <p:cNvSpPr/>
              <p:nvPr userDrawn="1"/>
            </p:nvSpPr>
            <p:spPr>
              <a:xfrm rot="16200000">
                <a:off x="12215084" y="2176942"/>
                <a:ext cx="911749" cy="3087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b="1" i="0">
                  <a:latin typeface="Segoe UI Semibold" charset="0"/>
                  <a:ea typeface="Segoe UI Semibold" charset="0"/>
                  <a:cs typeface="Segoe UI Semibold" charset="0"/>
                </a:endParaRPr>
              </a:p>
            </p:txBody>
          </p:sp>
          <p:sp>
            <p:nvSpPr>
              <p:cNvPr id="56" name="Content Placeholder 17"/>
              <p:cNvSpPr txBox="1">
                <a:spLocks/>
              </p:cNvSpPr>
              <p:nvPr userDrawn="1"/>
            </p:nvSpPr>
            <p:spPr>
              <a:xfrm rot="16200000">
                <a:off x="12340014" y="2196348"/>
                <a:ext cx="749483" cy="31268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tx2"/>
                    </a:solidFill>
                    <a:latin typeface="Segoe UI Semibold" charset="0"/>
                    <a:ea typeface="Segoe UI Semibold" charset="0"/>
                    <a:cs typeface="Segoe UI Semibold" charset="0"/>
                  </a:rPr>
                  <a:t>R217 G217 B217</a:t>
                </a:r>
                <a:br>
                  <a:rPr lang="en-US" sz="700" b="1" i="0" dirty="0">
                    <a:solidFill>
                      <a:schemeClr val="tx2"/>
                    </a:solidFill>
                    <a:latin typeface="Segoe UI Semibold" charset="0"/>
                    <a:ea typeface="Segoe UI Semibold" charset="0"/>
                    <a:cs typeface="Segoe UI Semibold" charset="0"/>
                  </a:rPr>
                </a:br>
                <a:r>
                  <a:rPr lang="en-US" sz="700" b="1" i="0" dirty="0">
                    <a:solidFill>
                      <a:schemeClr val="tx2"/>
                    </a:solidFill>
                    <a:latin typeface="Segoe UI Semibold" charset="0"/>
                    <a:ea typeface="Segoe UI Semibold" charset="0"/>
                    <a:cs typeface="Segoe UI Semibold" charset="0"/>
                  </a:rPr>
                  <a:t>D9D9D9</a:t>
                </a:r>
              </a:p>
            </p:txBody>
          </p:sp>
        </p:grpSp>
        <p:grpSp>
          <p:nvGrpSpPr>
            <p:cNvPr id="45" name="Group 44">
              <a:extLst>
                <a:ext uri="{FF2B5EF4-FFF2-40B4-BE49-F238E27FC236}">
                  <a16:creationId xmlns:a16="http://schemas.microsoft.com/office/drawing/2014/main" id="{3371ED8C-D29F-4855-89B3-9562BCBD74AF}"/>
                </a:ext>
              </a:extLst>
            </p:cNvPr>
            <p:cNvGrpSpPr/>
            <p:nvPr userDrawn="1"/>
          </p:nvGrpSpPr>
          <p:grpSpPr>
            <a:xfrm rot="5400000">
              <a:off x="12749513" y="4819221"/>
              <a:ext cx="354532" cy="896684"/>
              <a:chOff x="12494037" y="985248"/>
              <a:chExt cx="354532" cy="896684"/>
            </a:xfrm>
          </p:grpSpPr>
          <p:sp>
            <p:nvSpPr>
              <p:cNvPr id="53" name="Rectangle 52"/>
              <p:cNvSpPr/>
              <p:nvPr userDrawn="1"/>
            </p:nvSpPr>
            <p:spPr>
              <a:xfrm rot="16200000">
                <a:off x="12200085" y="1279200"/>
                <a:ext cx="896684" cy="30878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b="1" i="0">
                  <a:latin typeface="Segoe UI Semibold" charset="0"/>
                  <a:ea typeface="Segoe UI Semibold" charset="0"/>
                  <a:cs typeface="Segoe UI Semibold" charset="0"/>
                </a:endParaRPr>
              </a:p>
            </p:txBody>
          </p:sp>
          <p:sp>
            <p:nvSpPr>
              <p:cNvPr id="54" name="Content Placeholder 17"/>
              <p:cNvSpPr txBox="1">
                <a:spLocks/>
              </p:cNvSpPr>
              <p:nvPr userDrawn="1"/>
            </p:nvSpPr>
            <p:spPr>
              <a:xfrm rot="16200000">
                <a:off x="12317483" y="1305019"/>
                <a:ext cx="749483" cy="31268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bg2"/>
                    </a:solidFill>
                    <a:latin typeface="Segoe UI Semibold" charset="0"/>
                    <a:ea typeface="Segoe UI Semibold" charset="0"/>
                    <a:cs typeface="Segoe UI Semibold" charset="0"/>
                  </a:rPr>
                  <a:t>R3 G90 B160</a:t>
                </a:r>
                <a:br>
                  <a:rPr lang="en-US" sz="700" b="1" i="0" dirty="0">
                    <a:solidFill>
                      <a:schemeClr val="bg2"/>
                    </a:solidFill>
                    <a:latin typeface="Segoe UI Semibold" charset="0"/>
                    <a:ea typeface="Segoe UI Semibold" charset="0"/>
                    <a:cs typeface="Segoe UI Semibold" charset="0"/>
                  </a:rPr>
                </a:br>
                <a:r>
                  <a:rPr lang="en-US" sz="700" b="1" i="0" dirty="0">
                    <a:solidFill>
                      <a:schemeClr val="bg2"/>
                    </a:solidFill>
                    <a:latin typeface="Segoe UI Semibold" charset="0"/>
                    <a:ea typeface="Segoe UI Semibold" charset="0"/>
                    <a:cs typeface="Segoe UI Semibold" charset="0"/>
                  </a:rPr>
                  <a:t>0359A0</a:t>
                </a:r>
              </a:p>
            </p:txBody>
          </p:sp>
        </p:grpSp>
        <p:grpSp>
          <p:nvGrpSpPr>
            <p:cNvPr id="46" name="Group 45">
              <a:extLst>
                <a:ext uri="{FF2B5EF4-FFF2-40B4-BE49-F238E27FC236}">
                  <a16:creationId xmlns:a16="http://schemas.microsoft.com/office/drawing/2014/main" id="{B6F8C03F-B065-4D7E-A94A-2F3C1CB6E429}"/>
                </a:ext>
              </a:extLst>
            </p:cNvPr>
            <p:cNvGrpSpPr/>
            <p:nvPr userDrawn="1"/>
          </p:nvGrpSpPr>
          <p:grpSpPr>
            <a:xfrm rot="5400000">
              <a:off x="12749513" y="5928237"/>
              <a:ext cx="354531" cy="890209"/>
              <a:chOff x="12516569" y="100392"/>
              <a:chExt cx="354531" cy="890209"/>
            </a:xfrm>
          </p:grpSpPr>
          <p:sp>
            <p:nvSpPr>
              <p:cNvPr id="51" name="Rectangle 50"/>
              <p:cNvSpPr/>
              <p:nvPr userDrawn="1"/>
            </p:nvSpPr>
            <p:spPr>
              <a:xfrm rot="16200000">
                <a:off x="12225854" y="391107"/>
                <a:ext cx="890209" cy="308780"/>
              </a:xfrm>
              <a:prstGeom prst="rect">
                <a:avLst/>
              </a:prstGeom>
              <a:solidFill>
                <a:srgbClr val="797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b="1" i="0">
                  <a:latin typeface="Segoe UI Semibold" charset="0"/>
                  <a:ea typeface="Segoe UI Semibold" charset="0"/>
                  <a:cs typeface="Segoe UI Semibold" charset="0"/>
                </a:endParaRPr>
              </a:p>
            </p:txBody>
          </p:sp>
          <p:sp>
            <p:nvSpPr>
              <p:cNvPr id="52" name="Content Placeholder 17"/>
              <p:cNvSpPr txBox="1">
                <a:spLocks/>
              </p:cNvSpPr>
              <p:nvPr userDrawn="1"/>
            </p:nvSpPr>
            <p:spPr>
              <a:xfrm rot="16200000">
                <a:off x="12340014" y="402335"/>
                <a:ext cx="749483" cy="31268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bg2"/>
                    </a:solidFill>
                    <a:latin typeface="Segoe UI Semibold" charset="0"/>
                    <a:ea typeface="Segoe UI Semibold" charset="0"/>
                    <a:cs typeface="Segoe UI Semibold" charset="0"/>
                  </a:rPr>
                  <a:t>R121 G121 B121</a:t>
                </a:r>
                <a:br>
                  <a:rPr lang="en-US" sz="700" b="1" i="0" dirty="0">
                    <a:solidFill>
                      <a:schemeClr val="bg2"/>
                    </a:solidFill>
                    <a:latin typeface="Segoe UI Semibold" charset="0"/>
                    <a:ea typeface="Segoe UI Semibold" charset="0"/>
                    <a:cs typeface="Segoe UI Semibold" charset="0"/>
                  </a:rPr>
                </a:br>
                <a:r>
                  <a:rPr lang="fi-FI" sz="700" b="1" i="0" dirty="0">
                    <a:solidFill>
                      <a:schemeClr val="bg2"/>
                    </a:solidFill>
                    <a:latin typeface="Segoe UI Semibold" charset="0"/>
                    <a:ea typeface="Segoe UI Semibold" charset="0"/>
                    <a:cs typeface="Segoe UI Semibold" charset="0"/>
                  </a:rPr>
                  <a:t>797979</a:t>
                </a:r>
                <a:endParaRPr lang="en-US" sz="700" b="1" i="0" dirty="0">
                  <a:solidFill>
                    <a:schemeClr val="bg2"/>
                  </a:solidFill>
                  <a:latin typeface="Segoe UI Semibold" charset="0"/>
                  <a:ea typeface="Segoe UI Semibold" charset="0"/>
                  <a:cs typeface="Segoe UI Semibold" charset="0"/>
                </a:endParaRPr>
              </a:p>
            </p:txBody>
          </p:sp>
        </p:grpSp>
        <p:grpSp>
          <p:nvGrpSpPr>
            <p:cNvPr id="47" name="Group 46"/>
            <p:cNvGrpSpPr/>
            <p:nvPr userDrawn="1"/>
          </p:nvGrpSpPr>
          <p:grpSpPr>
            <a:xfrm>
              <a:off x="12481674" y="3709179"/>
              <a:ext cx="890209" cy="830046"/>
              <a:chOff x="12481674" y="2772369"/>
              <a:chExt cx="890209" cy="830046"/>
            </a:xfrm>
          </p:grpSpPr>
          <p:sp>
            <p:nvSpPr>
              <p:cNvPr id="49" name="Rectangle 48"/>
              <p:cNvSpPr/>
              <p:nvPr/>
            </p:nvSpPr>
            <p:spPr>
              <a:xfrm>
                <a:off x="12481674" y="2772369"/>
                <a:ext cx="890209" cy="83004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0"/>
                  </a:spcAft>
                </a:pPr>
                <a:endParaRPr lang="en-US" sz="900">
                  <a:latin typeface="Segoe UI" charset="0"/>
                  <a:ea typeface="Segoe UI" charset="0"/>
                  <a:cs typeface="Segoe UI" charset="0"/>
                </a:endParaRPr>
              </a:p>
            </p:txBody>
          </p:sp>
          <p:sp>
            <p:nvSpPr>
              <p:cNvPr id="50" name="Content Placeholder 17"/>
              <p:cNvSpPr txBox="1">
                <a:spLocks/>
              </p:cNvSpPr>
              <p:nvPr/>
            </p:nvSpPr>
            <p:spPr>
              <a:xfrm>
                <a:off x="12538855" y="2822450"/>
                <a:ext cx="749483" cy="31268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a:solidFill>
                      <a:schemeClr val="tx2"/>
                    </a:solidFill>
                    <a:latin typeface="Segoe UI Semibold" charset="0"/>
                    <a:ea typeface="Segoe UI Semibold" charset="0"/>
                    <a:cs typeface="Segoe UI Semibold" charset="0"/>
                  </a:rPr>
                  <a:t>BACKGROUND 2</a:t>
                </a:r>
                <a:endParaRPr lang="en-US" sz="700" b="1" i="0" dirty="0">
                  <a:solidFill>
                    <a:schemeClr val="tx2"/>
                  </a:solidFill>
                  <a:latin typeface="Segoe UI Semibold" charset="0"/>
                  <a:ea typeface="Segoe UI Semibold" charset="0"/>
                  <a:cs typeface="Segoe UI Semibold" charset="0"/>
                </a:endParaRPr>
              </a:p>
              <a:p>
                <a:pPr>
                  <a:spcBef>
                    <a:spcPts val="0"/>
                  </a:spcBef>
                  <a:spcAft>
                    <a:spcPts val="0"/>
                  </a:spcAft>
                </a:pPr>
                <a:r>
                  <a:rPr lang="en-US" sz="700" b="1" i="0" dirty="0">
                    <a:solidFill>
                      <a:schemeClr val="tx2"/>
                    </a:solidFill>
                    <a:latin typeface="Segoe UI Semibold" charset="0"/>
                    <a:ea typeface="Segoe UI Semibold" charset="0"/>
                    <a:cs typeface="Segoe UI Semibold" charset="0"/>
                  </a:rPr>
                  <a:t>R233 G233 B233</a:t>
                </a:r>
                <a:br>
                  <a:rPr lang="en-US" sz="700" b="1" i="0" dirty="0">
                    <a:solidFill>
                      <a:schemeClr val="tx2"/>
                    </a:solidFill>
                    <a:latin typeface="Segoe UI Semibold" charset="0"/>
                    <a:ea typeface="Segoe UI Semibold" charset="0"/>
                    <a:cs typeface="Segoe UI Semibold" charset="0"/>
                  </a:rPr>
                </a:br>
                <a:r>
                  <a:rPr lang="en-US" sz="700" b="1" i="0" dirty="0">
                    <a:solidFill>
                      <a:schemeClr val="tx2"/>
                    </a:solidFill>
                    <a:latin typeface="Segoe UI Semibold" charset="0"/>
                    <a:ea typeface="Segoe UI Semibold" charset="0"/>
                    <a:cs typeface="Segoe UI Semibold" charset="0"/>
                  </a:rPr>
                  <a:t>E9E9E9</a:t>
                </a:r>
              </a:p>
            </p:txBody>
          </p:sp>
        </p:grpSp>
        <p:sp>
          <p:nvSpPr>
            <p:cNvPr id="48" name="Content Placeholder 17"/>
            <p:cNvSpPr txBox="1">
              <a:spLocks/>
            </p:cNvSpPr>
            <p:nvPr userDrawn="1"/>
          </p:nvSpPr>
          <p:spPr>
            <a:xfrm>
              <a:off x="12484913" y="16476"/>
              <a:ext cx="803425" cy="246338"/>
            </a:xfrm>
            <a:prstGeom prst="rect">
              <a:avLst/>
            </a:prstGeom>
          </p:spPr>
          <p:txBody>
            <a:bodyPr vert="horz" lIns="0" tIns="0" rIns="0" bIns="0" rtlCol="0" anchor="t" anchorCtr="0">
              <a:noAutofit/>
            </a:bodyPr>
            <a:lstStyle>
              <a:lvl1pPr marL="0" indent="0" algn="l" defTabSz="914132" rtl="0" eaLnBrk="1" latinLnBrk="0" hangingPunct="1">
                <a:lnSpc>
                  <a:spcPct val="110000"/>
                </a:lnSpc>
                <a:spcBef>
                  <a:spcPts val="600"/>
                </a:spcBef>
                <a:spcAft>
                  <a:spcPts val="600"/>
                </a:spcAft>
                <a:buClr>
                  <a:schemeClr val="bg1"/>
                </a:buClr>
                <a:buSzPct val="120000"/>
                <a:buFontTx/>
                <a:buNone/>
                <a:defRPr kumimoji="0" lang="en-US" sz="1800" b="1" i="0" u="none" strike="noStrike" kern="1200" cap="none" spc="0" normalizeH="0" baseline="0" dirty="0">
                  <a:ln>
                    <a:noFill/>
                  </a:ln>
                  <a:solidFill>
                    <a:schemeClr val="accent1"/>
                  </a:solidFill>
                  <a:effectLst/>
                  <a:uLnTx/>
                  <a:uFillTx/>
                  <a:latin typeface="Segoe UI Light"/>
                  <a:ea typeface="Segoe UI" charset="0"/>
                  <a:cs typeface="+mn-cs"/>
                </a:defRPr>
              </a:lvl1pPr>
              <a:lvl2pPr marL="228600" indent="-230188" algn="l" defTabSz="914132" rtl="0" eaLnBrk="1" latinLnBrk="0" hangingPunct="1">
                <a:lnSpc>
                  <a:spcPct val="110000"/>
                </a:lnSpc>
                <a:spcBef>
                  <a:spcPts val="600"/>
                </a:spcBef>
                <a:spcAft>
                  <a:spcPts val="600"/>
                </a:spcAft>
                <a:buClr>
                  <a:schemeClr val="accent1"/>
                </a:buClr>
                <a:buSzPct val="120000"/>
                <a:buFont typeface="Arial" charset="0"/>
                <a:buChar char="•"/>
                <a:defRPr lang="en-US" sz="2000" b="0" i="0" kern="1200" dirty="0" smtClean="0">
                  <a:solidFill>
                    <a:schemeClr val="bg1"/>
                  </a:solidFill>
                  <a:effectLst/>
                  <a:latin typeface="Segoe UI" charset="0"/>
                  <a:ea typeface="Segoe UI" charset="0"/>
                  <a:cs typeface="Segoe UI" charset="0"/>
                </a:defRPr>
              </a:lvl2pPr>
              <a:lvl3pPr marL="457200" indent="-228600" algn="l" defTabSz="914132" rtl="0" eaLnBrk="1" latinLnBrk="0" hangingPunct="1">
                <a:lnSpc>
                  <a:spcPct val="110000"/>
                </a:lnSpc>
                <a:spcBef>
                  <a:spcPts val="600"/>
                </a:spcBef>
                <a:spcAft>
                  <a:spcPts val="600"/>
                </a:spcAft>
                <a:buClr>
                  <a:schemeClr val="accent1"/>
                </a:buClr>
                <a:buSzPct val="120000"/>
                <a:buFont typeface="Arial" charset="0"/>
                <a:buChar char="•"/>
                <a:defRPr lang="en-US" sz="1700" b="0" i="0" kern="1200" dirty="0" smtClean="0">
                  <a:solidFill>
                    <a:schemeClr val="bg1"/>
                  </a:solidFill>
                  <a:effectLst/>
                  <a:latin typeface="Segoe UI" charset="0"/>
                  <a:ea typeface="Segoe UI" charset="0"/>
                  <a:cs typeface="Segoe UI" charset="0"/>
                </a:defRPr>
              </a:lvl3pPr>
              <a:lvl4pPr marL="685800" indent="-228600" algn="l" defTabSz="914132" rtl="0" eaLnBrk="1" latinLnBrk="0" hangingPunct="1">
                <a:lnSpc>
                  <a:spcPct val="110000"/>
                </a:lnSpc>
                <a:spcBef>
                  <a:spcPts val="600"/>
                </a:spcBef>
                <a:spcAft>
                  <a:spcPts val="600"/>
                </a:spcAft>
                <a:buClr>
                  <a:schemeClr val="accent1"/>
                </a:buClr>
                <a:buSzPct val="120000"/>
                <a:buFont typeface="Arial" charset="0"/>
                <a:buChar char="•"/>
                <a:tabLst/>
                <a:defRPr lang="en-US" sz="1400" b="0" i="0" kern="1200" dirty="0" smtClean="0">
                  <a:solidFill>
                    <a:schemeClr val="bg1"/>
                  </a:solidFill>
                  <a:effectLst/>
                  <a:latin typeface="Segoe UI" charset="0"/>
                  <a:ea typeface="Segoe UI" charset="0"/>
                  <a:cs typeface="Segoe UI" charset="0"/>
                </a:defRPr>
              </a:lvl4pPr>
              <a:lvl5pPr marL="1254125" indent="-285750" algn="l" defTabSz="914132" rtl="0" eaLnBrk="1" latinLnBrk="0" hangingPunct="1">
                <a:lnSpc>
                  <a:spcPct val="100000"/>
                </a:lnSpc>
                <a:spcBef>
                  <a:spcPts val="500"/>
                </a:spcBef>
                <a:buClr>
                  <a:schemeClr val="bg2"/>
                </a:buClr>
                <a:buFont typeface="Arial"/>
                <a:buChar char="•"/>
                <a:defRPr lang="en-US" sz="1800" b="0" i="0" kern="1200" dirty="0">
                  <a:solidFill>
                    <a:schemeClr val="tx1"/>
                  </a:solidFill>
                  <a:effectLst/>
                  <a:latin typeface="Segoe UI Light" charset="0"/>
                  <a:ea typeface="+mn-ea"/>
                  <a:cs typeface="Segoe UI Light" charset="0"/>
                </a:defRPr>
              </a:lvl5pPr>
              <a:lvl6pPr marL="2513861"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spcAft>
                  <a:spcPts val="0"/>
                </a:spcAft>
              </a:pPr>
              <a:r>
                <a:rPr lang="en-US" sz="700" b="1" i="0" dirty="0">
                  <a:solidFill>
                    <a:schemeClr val="tx2"/>
                  </a:solidFill>
                  <a:latin typeface="Segoe UI Semibold" charset="0"/>
                  <a:ea typeface="Segoe UI Semibold" charset="0"/>
                  <a:cs typeface="Segoe UI Semibold" charset="0"/>
                </a:rPr>
                <a:t>Primary Colors</a:t>
              </a:r>
            </a:p>
          </p:txBody>
        </p:sp>
      </p:grpSp>
    </p:spTree>
    <p:extLst>
      <p:ext uri="{BB962C8B-B14F-4D97-AF65-F5344CB8AC3E}">
        <p14:creationId xmlns:p14="http://schemas.microsoft.com/office/powerpoint/2010/main" val="31901748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marL="0" indent="0" algn="l" defTabSz="914132" rtl="0" eaLnBrk="1" latinLnBrk="0" hangingPunct="1">
        <a:lnSpc>
          <a:spcPct val="90000"/>
        </a:lnSpc>
        <a:spcBef>
          <a:spcPct val="0"/>
        </a:spcBef>
        <a:buFont typeface="Arial" charset="0"/>
        <a:buNone/>
        <a:defRPr lang="en-US" sz="4400" b="1" i="0" kern="1200" spc="-100" baseline="0">
          <a:solidFill>
            <a:schemeClr val="tx1"/>
          </a:solidFill>
          <a:latin typeface="Segoe UI Semibold" charset="0"/>
          <a:ea typeface="Segoe UI Semibold" charset="0"/>
          <a:cs typeface="Segoe UI Semibold" charset="0"/>
        </a:defRPr>
      </a:lvl1pPr>
    </p:titleStyle>
    <p:bodyStyle>
      <a:lvl1pPr marL="0" indent="0" algn="l" defTabSz="914132" rtl="0" eaLnBrk="1" latinLnBrk="0" hangingPunct="1">
        <a:lnSpc>
          <a:spcPct val="110000"/>
        </a:lnSpc>
        <a:spcBef>
          <a:spcPts val="1200"/>
        </a:spcBef>
        <a:spcAft>
          <a:spcPts val="600"/>
        </a:spcAft>
        <a:buClr>
          <a:schemeClr val="bg1"/>
        </a:buClr>
        <a:buSzPct val="120000"/>
        <a:buFontTx/>
        <a:buNone/>
        <a:defRPr lang="en-US" sz="2800" b="1" i="0" kern="1200" dirty="0" smtClean="0">
          <a:solidFill>
            <a:schemeClr val="tx1"/>
          </a:solidFill>
          <a:effectLst/>
          <a:latin typeface="Segoe UI Semibold" charset="0"/>
          <a:ea typeface="Segoe UI Semibold" charset="0"/>
          <a:cs typeface="Segoe UI Semibold" charset="0"/>
        </a:defRPr>
      </a:lvl1pPr>
      <a:lvl2pPr marL="0" indent="0" algn="l" defTabSz="914132" rtl="0" eaLnBrk="1" latinLnBrk="0" hangingPunct="1">
        <a:lnSpc>
          <a:spcPct val="110000"/>
        </a:lnSpc>
        <a:spcBef>
          <a:spcPts val="0"/>
        </a:spcBef>
        <a:spcAft>
          <a:spcPts val="600"/>
        </a:spcAft>
        <a:buClrTx/>
        <a:buSzPct val="110000"/>
        <a:buFont typeface="Arial" charset="0"/>
        <a:buNone/>
        <a:defRPr lang="en-US" sz="2000" b="0" i="0" kern="1200" dirty="0" smtClean="0">
          <a:solidFill>
            <a:schemeClr val="tx1"/>
          </a:solidFill>
          <a:effectLst/>
          <a:latin typeface="Segoe UI" charset="0"/>
          <a:ea typeface="Segoe UI" charset="0"/>
          <a:cs typeface="Segoe UI" charset="0"/>
        </a:defRPr>
      </a:lvl2pPr>
      <a:lvl3pPr marL="288925" indent="-222250" algn="l" defTabSz="914132" rtl="0" eaLnBrk="1" latinLnBrk="0" hangingPunct="1">
        <a:lnSpc>
          <a:spcPct val="110000"/>
        </a:lnSpc>
        <a:spcBef>
          <a:spcPts val="0"/>
        </a:spcBef>
        <a:spcAft>
          <a:spcPts val="600"/>
        </a:spcAft>
        <a:buClrTx/>
        <a:buSzPct val="120000"/>
        <a:buFont typeface="Arial" charset="0"/>
        <a:buChar char="•"/>
        <a:defRPr lang="en-US" sz="2000" b="0" i="0" kern="1200" dirty="0" smtClean="0">
          <a:solidFill>
            <a:schemeClr val="tx1"/>
          </a:solidFill>
          <a:effectLst/>
          <a:latin typeface="Segoe UI" charset="0"/>
          <a:ea typeface="Segoe UI" charset="0"/>
          <a:cs typeface="Segoe UI" charset="0"/>
        </a:defRPr>
      </a:lvl3pPr>
      <a:lvl4pPr marL="631825" indent="-182880" algn="l" defTabSz="914132" rtl="0" eaLnBrk="1" latinLnBrk="0" hangingPunct="1">
        <a:lnSpc>
          <a:spcPct val="110000"/>
        </a:lnSpc>
        <a:spcBef>
          <a:spcPts val="0"/>
        </a:spcBef>
        <a:spcAft>
          <a:spcPts val="600"/>
        </a:spcAft>
        <a:buClrTx/>
        <a:buFont typeface="Arial" charset="0"/>
        <a:buChar char="•"/>
        <a:tabLst/>
        <a:defRPr lang="en-US" sz="1800" b="0" i="0" kern="1200" dirty="0" smtClean="0">
          <a:solidFill>
            <a:schemeClr val="tx1"/>
          </a:solidFill>
          <a:effectLst/>
          <a:latin typeface="Segoe UI" charset="0"/>
          <a:ea typeface="Segoe UI" charset="0"/>
          <a:cs typeface="Segoe UI" charset="0"/>
        </a:defRPr>
      </a:lvl4pPr>
      <a:lvl5pPr marL="1162685" indent="-194310" algn="l" defTabSz="914132" rtl="0" eaLnBrk="1" latinLnBrk="0" hangingPunct="1">
        <a:lnSpc>
          <a:spcPct val="110000"/>
        </a:lnSpc>
        <a:spcBef>
          <a:spcPts val="500"/>
        </a:spcBef>
        <a:buClr>
          <a:schemeClr val="tx1"/>
        </a:buClr>
        <a:buFont typeface="Arial"/>
        <a:buChar char="•"/>
        <a:defRPr lang="en-US" sz="1600" b="0" i="0" kern="1200" dirty="0">
          <a:solidFill>
            <a:schemeClr val="tx1"/>
          </a:solidFill>
          <a:effectLst/>
          <a:latin typeface="Segoe UI" charset="0"/>
          <a:ea typeface="Segoe UI" charset="0"/>
          <a:cs typeface="Segoe UI" charset="0"/>
        </a:defRPr>
      </a:lvl5pPr>
      <a:lvl6pPr marL="1873781" indent="-228533" algn="l" defTabSz="914132"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6pPr>
      <a:lvl7pPr marL="2970926"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92"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57" indent="-228533" algn="l" defTabSz="9141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32" rtl="0" eaLnBrk="1" latinLnBrk="0" hangingPunct="1">
        <a:defRPr sz="1900" kern="1200">
          <a:solidFill>
            <a:schemeClr val="tx1"/>
          </a:solidFill>
          <a:latin typeface="+mn-lt"/>
          <a:ea typeface="+mn-ea"/>
          <a:cs typeface="+mn-cs"/>
        </a:defRPr>
      </a:lvl1pPr>
      <a:lvl2pPr marL="457065" algn="l" defTabSz="914132" rtl="0" eaLnBrk="1" latinLnBrk="0" hangingPunct="1">
        <a:defRPr sz="1900" kern="1200">
          <a:solidFill>
            <a:schemeClr val="tx1"/>
          </a:solidFill>
          <a:latin typeface="+mn-lt"/>
          <a:ea typeface="+mn-ea"/>
          <a:cs typeface="+mn-cs"/>
        </a:defRPr>
      </a:lvl2pPr>
      <a:lvl3pPr marL="914132" algn="l" defTabSz="914132" rtl="0" eaLnBrk="1" latinLnBrk="0" hangingPunct="1">
        <a:defRPr sz="1900" kern="1200">
          <a:solidFill>
            <a:schemeClr val="tx1"/>
          </a:solidFill>
          <a:latin typeface="+mn-lt"/>
          <a:ea typeface="+mn-ea"/>
          <a:cs typeface="+mn-cs"/>
        </a:defRPr>
      </a:lvl3pPr>
      <a:lvl4pPr marL="1371197" algn="l" defTabSz="914132" rtl="0" eaLnBrk="1" latinLnBrk="0" hangingPunct="1">
        <a:defRPr sz="1900" kern="1200">
          <a:solidFill>
            <a:schemeClr val="tx1"/>
          </a:solidFill>
          <a:latin typeface="+mn-lt"/>
          <a:ea typeface="+mn-ea"/>
          <a:cs typeface="+mn-cs"/>
        </a:defRPr>
      </a:lvl4pPr>
      <a:lvl5pPr marL="1828262" algn="l" defTabSz="914132" rtl="0" eaLnBrk="1" latinLnBrk="0" hangingPunct="1">
        <a:defRPr sz="1900" kern="1200">
          <a:solidFill>
            <a:schemeClr val="tx1"/>
          </a:solidFill>
          <a:latin typeface="+mn-lt"/>
          <a:ea typeface="+mn-ea"/>
          <a:cs typeface="+mn-cs"/>
        </a:defRPr>
      </a:lvl5pPr>
      <a:lvl6pPr marL="2285328" algn="l" defTabSz="914132" rtl="0" eaLnBrk="1" latinLnBrk="0" hangingPunct="1">
        <a:defRPr sz="1900" kern="1200">
          <a:solidFill>
            <a:schemeClr val="tx1"/>
          </a:solidFill>
          <a:latin typeface="+mn-lt"/>
          <a:ea typeface="+mn-ea"/>
          <a:cs typeface="+mn-cs"/>
        </a:defRPr>
      </a:lvl6pPr>
      <a:lvl7pPr marL="2742394" algn="l" defTabSz="914132" rtl="0" eaLnBrk="1" latinLnBrk="0" hangingPunct="1">
        <a:defRPr sz="1900" kern="1200">
          <a:solidFill>
            <a:schemeClr val="tx1"/>
          </a:solidFill>
          <a:latin typeface="+mn-lt"/>
          <a:ea typeface="+mn-ea"/>
          <a:cs typeface="+mn-cs"/>
        </a:defRPr>
      </a:lvl7pPr>
      <a:lvl8pPr marL="3199459" algn="l" defTabSz="914132" rtl="0" eaLnBrk="1" latinLnBrk="0" hangingPunct="1">
        <a:defRPr sz="1900" kern="1200">
          <a:solidFill>
            <a:schemeClr val="tx1"/>
          </a:solidFill>
          <a:latin typeface="+mn-lt"/>
          <a:ea typeface="+mn-ea"/>
          <a:cs typeface="+mn-cs"/>
        </a:defRPr>
      </a:lvl8pPr>
      <a:lvl9pPr marL="3656524" algn="l" defTabSz="914132"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C35EA4"/>
          </p15:clr>
        </p15:guide>
        <p15:guide id="2" pos="7392">
          <p15:clr>
            <a:srgbClr val="F26B43"/>
          </p15:clr>
        </p15:guide>
        <p15:guide id="3" orient="horz" pos="288">
          <p15:clr>
            <a:srgbClr val="F26B43"/>
          </p15:clr>
        </p15:guide>
        <p15:guide id="4" orient="horz" pos="3840">
          <p15:clr>
            <a:srgbClr val="F26B43"/>
          </p15:clr>
        </p15:guide>
        <p15:guide id="7" pos="744">
          <p15:clr>
            <a:srgbClr val="C35EA4"/>
          </p15:clr>
        </p15:guide>
        <p15:guide id="8" pos="1176">
          <p15:clr>
            <a:srgbClr val="C35EA4"/>
          </p15:clr>
        </p15:guide>
        <p15:guide id="10" pos="1632">
          <p15:clr>
            <a:srgbClr val="C35EA4"/>
          </p15:clr>
        </p15:guide>
        <p15:guide id="13" pos="2520">
          <p15:clr>
            <a:srgbClr val="C35EA4"/>
          </p15:clr>
        </p15:guide>
        <p15:guide id="15" pos="2952">
          <p15:clr>
            <a:srgbClr val="C35EA4"/>
          </p15:clr>
        </p15:guide>
        <p15:guide id="16" pos="3408">
          <p15:clr>
            <a:srgbClr val="C35EA4"/>
          </p15:clr>
        </p15:guide>
        <p15:guide id="20" pos="4296">
          <p15:clr>
            <a:srgbClr val="C35EA4"/>
          </p15:clr>
        </p15:guide>
        <p15:guide id="22" pos="4728">
          <p15:clr>
            <a:srgbClr val="C35EA4"/>
          </p15:clr>
        </p15:guide>
        <p15:guide id="23" pos="5184">
          <p15:clr>
            <a:srgbClr val="C35EA4"/>
          </p15:clr>
        </p15:guide>
        <p15:guide id="24" pos="5616">
          <p15:clr>
            <a:srgbClr val="C35EA4"/>
          </p15:clr>
        </p15:guide>
        <p15:guide id="25" pos="6048">
          <p15:clr>
            <a:srgbClr val="C35EA4"/>
          </p15:clr>
        </p15:guide>
        <p15:guide id="28" pos="6504">
          <p15:clr>
            <a:srgbClr val="C35EA4"/>
          </p15:clr>
        </p15:guide>
        <p15:guide id="30" pos="6936">
          <p15:clr>
            <a:srgbClr val="C35EA4"/>
          </p15:clr>
        </p15:guide>
        <p15:guide id="32" pos="2064">
          <p15:clr>
            <a:srgbClr val="C35EA4"/>
          </p15:clr>
        </p15:guide>
        <p15:guide id="33" pos="3840">
          <p15:clr>
            <a:srgbClr val="C35EA4"/>
          </p15:clr>
        </p15:guide>
        <p15:guide id="38" orient="horz" pos="744">
          <p15:clr>
            <a:srgbClr val="F26B43"/>
          </p15:clr>
        </p15:guide>
        <p15:guide id="40" orient="horz" pos="1176">
          <p15:clr>
            <a:srgbClr val="F26B43"/>
          </p15:clr>
        </p15:guide>
        <p15:guide id="41" orient="horz" pos="1632">
          <p15:clr>
            <a:srgbClr val="F26B43"/>
          </p15:clr>
        </p15:guide>
        <p15:guide id="42" orient="horz" pos="2064">
          <p15:clr>
            <a:srgbClr val="F26B43"/>
          </p15:clr>
        </p15:guide>
        <p15:guide id="45" orient="horz" pos="2520">
          <p15:clr>
            <a:srgbClr val="F26B43"/>
          </p15:clr>
        </p15:guide>
        <p15:guide id="46" orient="horz" pos="2952">
          <p15:clr>
            <a:srgbClr val="F26B43"/>
          </p15:clr>
        </p15:guide>
        <p15:guide id="47" orient="horz" pos="4272">
          <p15:clr>
            <a:srgbClr val="F26B43"/>
          </p15:clr>
        </p15:guide>
        <p15:guide id="48" orient="horz" pos="338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a:extLst>
              <a:ext uri="{FF2B5EF4-FFF2-40B4-BE49-F238E27FC236}">
                <a16:creationId xmlns:a16="http://schemas.microsoft.com/office/drawing/2014/main" id="{0090466E-C2C4-43BE-A43A-93888FAF1ABE}"/>
              </a:ext>
            </a:extLst>
          </p:cNvPr>
          <p:cNvPicPr>
            <a:picLocks noChangeAspect="1"/>
          </p:cNvPicPr>
          <p:nvPr/>
        </p:nvPicPr>
        <p:blipFill rotWithShape="1">
          <a:blip r:embed="rId3">
            <a:extLst>
              <a:ext uri="{28A0092B-C50C-407E-A947-70E740481C1C}">
                <a14:useLocalDpi xmlns:a14="http://schemas.microsoft.com/office/drawing/2010/main" val="0"/>
              </a:ext>
            </a:extLst>
          </a:blip>
          <a:srcRect l="3504" t="18112" r="51" b="323"/>
          <a:stretch/>
        </p:blipFill>
        <p:spPr>
          <a:xfrm>
            <a:off x="0" y="0"/>
            <a:ext cx="12192000" cy="6883955"/>
          </a:xfrm>
          <a:prstGeom prst="rect">
            <a:avLst/>
          </a:prstGeom>
        </p:spPr>
      </p:pic>
      <p:sp>
        <p:nvSpPr>
          <p:cNvPr id="4" name="Title 3">
            <a:extLst>
              <a:ext uri="{FF2B5EF4-FFF2-40B4-BE49-F238E27FC236}">
                <a16:creationId xmlns:a16="http://schemas.microsoft.com/office/drawing/2014/main" id="{65022D7F-653A-494F-A715-E08A3E56C5B3}"/>
              </a:ext>
            </a:extLst>
          </p:cNvPr>
          <p:cNvSpPr>
            <a:spLocks noGrp="1"/>
          </p:cNvSpPr>
          <p:nvPr>
            <p:ph type="title"/>
          </p:nvPr>
        </p:nvSpPr>
        <p:spPr>
          <a:xfrm>
            <a:off x="468848" y="693172"/>
            <a:ext cx="10553700" cy="1402854"/>
          </a:xfrm>
        </p:spPr>
        <p:txBody>
          <a:bodyPr/>
          <a:lstStyle/>
          <a:p>
            <a:r>
              <a:rPr lang="en-US" dirty="0">
                <a:solidFill>
                  <a:schemeClr val="accent1"/>
                </a:solidFill>
              </a:rPr>
              <a:t>Azure Lab Service</a:t>
            </a:r>
          </a:p>
        </p:txBody>
      </p:sp>
      <p:sp>
        <p:nvSpPr>
          <p:cNvPr id="6" name="Text Placeholder 5">
            <a:extLst>
              <a:ext uri="{FF2B5EF4-FFF2-40B4-BE49-F238E27FC236}">
                <a16:creationId xmlns:a16="http://schemas.microsoft.com/office/drawing/2014/main" id="{CB2DEB99-EE36-4674-B7A1-6DE5A0E98B70}"/>
              </a:ext>
            </a:extLst>
          </p:cNvPr>
          <p:cNvSpPr>
            <a:spLocks noGrp="1"/>
          </p:cNvSpPr>
          <p:nvPr>
            <p:ph type="body" idx="7"/>
          </p:nvPr>
        </p:nvSpPr>
        <p:spPr>
          <a:xfrm>
            <a:off x="468848" y="2303138"/>
            <a:ext cx="10553700" cy="679384"/>
          </a:xfrm>
        </p:spPr>
        <p:txBody>
          <a:bodyPr/>
          <a:lstStyle/>
          <a:p>
            <a:r>
              <a:rPr lang="en-US" dirty="0"/>
              <a:t>CRUI Live Event – </a:t>
            </a:r>
            <a:r>
              <a:rPr lang="en-US" dirty="0" err="1"/>
              <a:t>Marzo</a:t>
            </a:r>
            <a:r>
              <a:rPr lang="en-US" dirty="0"/>
              <a:t> 2020</a:t>
            </a:r>
          </a:p>
        </p:txBody>
      </p:sp>
      <p:sp>
        <p:nvSpPr>
          <p:cNvPr id="7" name="Text Placeholder 6">
            <a:extLst>
              <a:ext uri="{FF2B5EF4-FFF2-40B4-BE49-F238E27FC236}">
                <a16:creationId xmlns:a16="http://schemas.microsoft.com/office/drawing/2014/main" id="{BA553D1E-D171-474C-ADAF-53615532ADF6}"/>
              </a:ext>
            </a:extLst>
          </p:cNvPr>
          <p:cNvSpPr>
            <a:spLocks noGrp="1"/>
          </p:cNvSpPr>
          <p:nvPr>
            <p:ph type="body" sz="quarter" idx="25"/>
          </p:nvPr>
        </p:nvSpPr>
        <p:spPr>
          <a:xfrm>
            <a:off x="1523741" y="4746753"/>
            <a:ext cx="3543300" cy="422162"/>
          </a:xfrm>
        </p:spPr>
        <p:txBody>
          <a:bodyPr/>
          <a:lstStyle/>
          <a:p>
            <a:r>
              <a:rPr lang="en-US" dirty="0">
                <a:solidFill>
                  <a:schemeClr val="accent1"/>
                </a:solidFill>
              </a:rPr>
              <a:t>Angelo Gino Varrati</a:t>
            </a:r>
          </a:p>
        </p:txBody>
      </p:sp>
      <p:sp>
        <p:nvSpPr>
          <p:cNvPr id="8" name="Text Placeholder 7">
            <a:extLst>
              <a:ext uri="{FF2B5EF4-FFF2-40B4-BE49-F238E27FC236}">
                <a16:creationId xmlns:a16="http://schemas.microsoft.com/office/drawing/2014/main" id="{EB92901A-2CD4-4C73-AA91-5691EDFBC4AF}"/>
              </a:ext>
            </a:extLst>
          </p:cNvPr>
          <p:cNvSpPr>
            <a:spLocks noGrp="1"/>
          </p:cNvSpPr>
          <p:nvPr>
            <p:ph type="body" sz="quarter" idx="26"/>
          </p:nvPr>
        </p:nvSpPr>
        <p:spPr>
          <a:xfrm>
            <a:off x="1523741" y="5228408"/>
            <a:ext cx="3543300" cy="318060"/>
          </a:xfrm>
        </p:spPr>
        <p:txBody>
          <a:bodyPr/>
          <a:lstStyle/>
          <a:p>
            <a:r>
              <a:rPr lang="en-US" dirty="0"/>
              <a:t>Microsoft</a:t>
            </a:r>
          </a:p>
        </p:txBody>
      </p:sp>
      <p:sp>
        <p:nvSpPr>
          <p:cNvPr id="9" name="Segnaposto testo 8">
            <a:extLst>
              <a:ext uri="{FF2B5EF4-FFF2-40B4-BE49-F238E27FC236}">
                <a16:creationId xmlns:a16="http://schemas.microsoft.com/office/drawing/2014/main" id="{2C0D93D5-225D-46DF-BBFB-07AD348C9B96}"/>
              </a:ext>
            </a:extLst>
          </p:cNvPr>
          <p:cNvSpPr>
            <a:spLocks noGrp="1"/>
          </p:cNvSpPr>
          <p:nvPr>
            <p:ph type="body" sz="quarter" idx="27"/>
          </p:nvPr>
        </p:nvSpPr>
        <p:spPr>
          <a:xfrm>
            <a:off x="9594464" y="5168915"/>
            <a:ext cx="2128688" cy="318060"/>
          </a:xfrm>
        </p:spPr>
        <p:txBody>
          <a:bodyPr/>
          <a:lstStyle/>
          <a:p>
            <a:endParaRPr lang="it-IT" dirty="0"/>
          </a:p>
        </p:txBody>
      </p:sp>
      <p:pic>
        <p:nvPicPr>
          <p:cNvPr id="15" name="Immagine 14" descr="Immagine che contiene persona, donna, tenendo, inpiedi&#10;&#10;Descrizione generata automaticamente">
            <a:extLst>
              <a:ext uri="{FF2B5EF4-FFF2-40B4-BE49-F238E27FC236}">
                <a16:creationId xmlns:a16="http://schemas.microsoft.com/office/drawing/2014/main" id="{A3DF50FC-587E-4FB0-AAB4-BF5AF5242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8848" y="4761975"/>
            <a:ext cx="813881" cy="81388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66" name="Gruppo 65">
            <a:extLst>
              <a:ext uri="{FF2B5EF4-FFF2-40B4-BE49-F238E27FC236}">
                <a16:creationId xmlns:a16="http://schemas.microsoft.com/office/drawing/2014/main" id="{84310EF7-C82D-4D46-AC36-5FB0B36800A1}"/>
              </a:ext>
            </a:extLst>
          </p:cNvPr>
          <p:cNvGrpSpPr/>
          <p:nvPr/>
        </p:nvGrpSpPr>
        <p:grpSpPr>
          <a:xfrm>
            <a:off x="5865903" y="3664158"/>
            <a:ext cx="779760" cy="228240"/>
            <a:chOff x="5865903" y="3664158"/>
            <a:chExt cx="779760" cy="228240"/>
          </a:xfrm>
        </p:grpSpPr>
        <mc:AlternateContent xmlns:mc="http://schemas.openxmlformats.org/markup-compatibility/2006" xmlns:p14="http://schemas.microsoft.com/office/powerpoint/2010/main">
          <mc:Choice Requires="p14">
            <p:contentPart p14:bwMode="auto" r:id="rId5">
              <p14:nvContentPartPr>
                <p14:cNvPr id="59" name="Input penna 58">
                  <a:extLst>
                    <a:ext uri="{FF2B5EF4-FFF2-40B4-BE49-F238E27FC236}">
                      <a16:creationId xmlns:a16="http://schemas.microsoft.com/office/drawing/2014/main" id="{572EB1F1-481D-44F7-A351-83D1C302F751}"/>
                    </a:ext>
                  </a:extLst>
                </p14:cNvPr>
                <p14:cNvContentPartPr/>
                <p14:nvPr/>
              </p14:nvContentPartPr>
              <p14:xfrm>
                <a:off x="6608223" y="3875478"/>
                <a:ext cx="37440" cy="16920"/>
              </p14:xfrm>
            </p:contentPart>
          </mc:Choice>
          <mc:Fallback xmlns="">
            <p:pic>
              <p:nvPicPr>
                <p:cNvPr id="59" name="Input penna 58">
                  <a:extLst>
                    <a:ext uri="{FF2B5EF4-FFF2-40B4-BE49-F238E27FC236}">
                      <a16:creationId xmlns:a16="http://schemas.microsoft.com/office/drawing/2014/main" id="{572EB1F1-481D-44F7-A351-83D1C302F751}"/>
                    </a:ext>
                  </a:extLst>
                </p:cNvPr>
                <p:cNvPicPr/>
                <p:nvPr/>
              </p:nvPicPr>
              <p:blipFill>
                <a:blip r:embed="rId6"/>
                <a:stretch>
                  <a:fillRect/>
                </a:stretch>
              </p:blipFill>
              <p:spPr>
                <a:xfrm>
                  <a:off x="6603903" y="3871248"/>
                  <a:ext cx="46080" cy="253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 name="Input penna 63">
                  <a:extLst>
                    <a:ext uri="{FF2B5EF4-FFF2-40B4-BE49-F238E27FC236}">
                      <a16:creationId xmlns:a16="http://schemas.microsoft.com/office/drawing/2014/main" id="{85ABD05C-9056-4281-9D64-DD9BC20D19C1}"/>
                    </a:ext>
                  </a:extLst>
                </p14:cNvPr>
                <p14:cNvContentPartPr/>
                <p14:nvPr/>
              </p14:nvContentPartPr>
              <p14:xfrm>
                <a:off x="5865903" y="3664158"/>
                <a:ext cx="360" cy="360"/>
              </p14:xfrm>
            </p:contentPart>
          </mc:Choice>
          <mc:Fallback xmlns="">
            <p:pic>
              <p:nvPicPr>
                <p:cNvPr id="64" name="Input penna 63">
                  <a:extLst>
                    <a:ext uri="{FF2B5EF4-FFF2-40B4-BE49-F238E27FC236}">
                      <a16:creationId xmlns:a16="http://schemas.microsoft.com/office/drawing/2014/main" id="{85ABD05C-9056-4281-9D64-DD9BC20D19C1}"/>
                    </a:ext>
                  </a:extLst>
                </p:cNvPr>
                <p:cNvPicPr/>
                <p:nvPr/>
              </p:nvPicPr>
              <p:blipFill>
                <a:blip r:embed="rId8"/>
                <a:stretch>
                  <a:fillRect/>
                </a:stretch>
              </p:blipFill>
              <p:spPr>
                <a:xfrm>
                  <a:off x="5861583" y="3659838"/>
                  <a:ext cx="9000" cy="9000"/>
                </a:xfrm>
                <a:prstGeom prst="rect">
                  <a:avLst/>
                </a:prstGeom>
              </p:spPr>
            </p:pic>
          </mc:Fallback>
        </mc:AlternateContent>
      </p:grpSp>
    </p:spTree>
    <p:extLst>
      <p:ext uri="{BB962C8B-B14F-4D97-AF65-F5344CB8AC3E}">
        <p14:creationId xmlns:p14="http://schemas.microsoft.com/office/powerpoint/2010/main" val="221032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67213" y="2519408"/>
            <a:ext cx="2444498" cy="2448153"/>
            <a:chOff x="4830678" y="2358188"/>
            <a:chExt cx="2213811" cy="2213811"/>
          </a:xfrm>
        </p:grpSpPr>
        <p:sp>
          <p:nvSpPr>
            <p:cNvPr id="7" name="Oval 6"/>
            <p:cNvSpPr/>
            <p:nvPr/>
          </p:nvSpPr>
          <p:spPr bwMode="auto">
            <a:xfrm>
              <a:off x="4830678" y="2358188"/>
              <a:ext cx="2213811" cy="2213811"/>
            </a:xfrm>
            <a:prstGeom prst="ellipse">
              <a:avLst/>
            </a:prstGeom>
            <a:solidFill>
              <a:schemeClr val="accent2">
                <a:lumMod val="20000"/>
                <a:lumOff val="80000"/>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5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6" name="Oval 5"/>
            <p:cNvSpPr/>
            <p:nvPr/>
          </p:nvSpPr>
          <p:spPr bwMode="auto">
            <a:xfrm>
              <a:off x="4975058" y="2502568"/>
              <a:ext cx="1925052" cy="1925052"/>
            </a:xfrm>
            <a:prstGeom prst="ellipse">
              <a:avLst/>
            </a:prstGeom>
            <a:blipFill dpi="0" rotWithShape="1">
              <a:blip r:embed="rId2">
                <a:extLst>
                  <a:ext uri="{28A0092B-C50C-407E-A947-70E740481C1C}">
                    <a14:useLocalDpi xmlns:a14="http://schemas.microsoft.com/office/drawing/2010/main" val="0"/>
                  </a:ext>
                </a:extLst>
              </a:blip>
              <a:srcRect/>
              <a:stretch>
                <a:fillRect l="-25824" t="-312" r="-27074" b="31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5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10" name="Oval 9"/>
          <p:cNvSpPr/>
          <p:nvPr/>
        </p:nvSpPr>
        <p:spPr>
          <a:xfrm>
            <a:off x="7314423" y="2588870"/>
            <a:ext cx="1280160" cy="1280160"/>
          </a:xfrm>
          <a:prstGeom prst="ellipse">
            <a:avLst/>
          </a:prstGeom>
          <a:solidFill>
            <a:srgbClr val="D0C3FF"/>
          </a:solidFill>
          <a:ln>
            <a:noFill/>
          </a:ln>
          <a:effectLst/>
        </p:spPr>
      </p:sp>
      <p:sp>
        <p:nvSpPr>
          <p:cNvPr id="11" name="Oval 10"/>
          <p:cNvSpPr/>
          <p:nvPr/>
        </p:nvSpPr>
        <p:spPr>
          <a:xfrm>
            <a:off x="4085202" y="4806861"/>
            <a:ext cx="1280160" cy="1280160"/>
          </a:xfrm>
          <a:prstGeom prst="ellipse">
            <a:avLst/>
          </a:prstGeom>
          <a:solidFill>
            <a:schemeClr val="accent3">
              <a:lumMod val="60000"/>
              <a:lumOff val="40000"/>
            </a:schemeClr>
          </a:solidFill>
          <a:ln>
            <a:noFill/>
          </a:ln>
          <a:effectLst/>
        </p:spPr>
      </p:sp>
      <p:sp>
        <p:nvSpPr>
          <p:cNvPr id="12" name="Oval 11"/>
          <p:cNvSpPr/>
          <p:nvPr/>
        </p:nvSpPr>
        <p:spPr>
          <a:xfrm>
            <a:off x="6452325" y="4806861"/>
            <a:ext cx="1280160" cy="1280160"/>
          </a:xfrm>
          <a:prstGeom prst="ellipse">
            <a:avLst/>
          </a:prstGeom>
          <a:solidFill>
            <a:srgbClr val="8DA8FF"/>
          </a:solidFill>
          <a:ln>
            <a:noFill/>
          </a:ln>
          <a:effectLst/>
        </p:spPr>
      </p:sp>
      <p:sp>
        <p:nvSpPr>
          <p:cNvPr id="13" name="Oval 12"/>
          <p:cNvSpPr/>
          <p:nvPr/>
        </p:nvSpPr>
        <p:spPr>
          <a:xfrm>
            <a:off x="3184341" y="2588870"/>
            <a:ext cx="1280160" cy="1280160"/>
          </a:xfrm>
          <a:prstGeom prst="ellipse">
            <a:avLst/>
          </a:prstGeom>
          <a:solidFill>
            <a:srgbClr val="9FFFDF"/>
          </a:solidFill>
          <a:ln>
            <a:noFill/>
          </a:ln>
          <a:effectLst/>
        </p:spPr>
      </p:sp>
      <p:sp>
        <p:nvSpPr>
          <p:cNvPr id="14" name="building_11" title="Icon of a school house"/>
          <p:cNvSpPr>
            <a:spLocks noChangeAspect="1" noEditPoints="1"/>
          </p:cNvSpPr>
          <p:nvPr/>
        </p:nvSpPr>
        <p:spPr bwMode="auto">
          <a:xfrm>
            <a:off x="7491911" y="2962327"/>
            <a:ext cx="899960" cy="484453"/>
          </a:xfrm>
          <a:custGeom>
            <a:avLst/>
            <a:gdLst>
              <a:gd name="T0" fmla="*/ 164 w 361"/>
              <a:gd name="T1" fmla="*/ 94 h 193"/>
              <a:gd name="T2" fmla="*/ 66 w 361"/>
              <a:gd name="T3" fmla="*/ 193 h 193"/>
              <a:gd name="T4" fmla="*/ 98 w 361"/>
              <a:gd name="T5" fmla="*/ 124 h 193"/>
              <a:gd name="T6" fmla="*/ 93 w 361"/>
              <a:gd name="T7" fmla="*/ 129 h 193"/>
              <a:gd name="T8" fmla="*/ 98 w 361"/>
              <a:gd name="T9" fmla="*/ 124 h 193"/>
              <a:gd name="T10" fmla="*/ 93 w 361"/>
              <a:gd name="T11" fmla="*/ 160 h 193"/>
              <a:gd name="T12" fmla="*/ 98 w 361"/>
              <a:gd name="T13" fmla="*/ 165 h 193"/>
              <a:gd name="T14" fmla="*/ 135 w 361"/>
              <a:gd name="T15" fmla="*/ 124 h 193"/>
              <a:gd name="T16" fmla="*/ 130 w 361"/>
              <a:gd name="T17" fmla="*/ 129 h 193"/>
              <a:gd name="T18" fmla="*/ 135 w 361"/>
              <a:gd name="T19" fmla="*/ 124 h 193"/>
              <a:gd name="T20" fmla="*/ 130 w 361"/>
              <a:gd name="T21" fmla="*/ 160 h 193"/>
              <a:gd name="T22" fmla="*/ 135 w 361"/>
              <a:gd name="T23" fmla="*/ 165 h 193"/>
              <a:gd name="T24" fmla="*/ 295 w 361"/>
              <a:gd name="T25" fmla="*/ 124 h 193"/>
              <a:gd name="T26" fmla="*/ 291 w 361"/>
              <a:gd name="T27" fmla="*/ 129 h 193"/>
              <a:gd name="T28" fmla="*/ 295 w 361"/>
              <a:gd name="T29" fmla="*/ 124 h 193"/>
              <a:gd name="T30" fmla="*/ 291 w 361"/>
              <a:gd name="T31" fmla="*/ 160 h 193"/>
              <a:gd name="T32" fmla="*/ 295 w 361"/>
              <a:gd name="T33" fmla="*/ 165 h 193"/>
              <a:gd name="T34" fmla="*/ 333 w 361"/>
              <a:gd name="T35" fmla="*/ 124 h 193"/>
              <a:gd name="T36" fmla="*/ 328 w 361"/>
              <a:gd name="T37" fmla="*/ 129 h 193"/>
              <a:gd name="T38" fmla="*/ 333 w 361"/>
              <a:gd name="T39" fmla="*/ 124 h 193"/>
              <a:gd name="T40" fmla="*/ 328 w 361"/>
              <a:gd name="T41" fmla="*/ 160 h 193"/>
              <a:gd name="T42" fmla="*/ 333 w 361"/>
              <a:gd name="T43" fmla="*/ 165 h 193"/>
              <a:gd name="T44" fmla="*/ 263 w 361"/>
              <a:gd name="T45" fmla="*/ 193 h 193"/>
              <a:gd name="T46" fmla="*/ 361 w 361"/>
              <a:gd name="T47" fmla="*/ 94 h 193"/>
              <a:gd name="T48" fmla="*/ 263 w 361"/>
              <a:gd name="T49" fmla="*/ 193 h 193"/>
              <a:gd name="T50" fmla="*/ 164 w 361"/>
              <a:gd name="T51" fmla="*/ 45 h 193"/>
              <a:gd name="T52" fmla="*/ 263 w 361"/>
              <a:gd name="T53" fmla="*/ 193 h 193"/>
              <a:gd name="T54" fmla="*/ 214 w 361"/>
              <a:gd name="T55" fmla="*/ 0 h 193"/>
              <a:gd name="T56" fmla="*/ 185 w 361"/>
              <a:gd name="T57" fmla="*/ 58 h 193"/>
              <a:gd name="T58" fmla="*/ 241 w 361"/>
              <a:gd name="T59" fmla="*/ 84 h 193"/>
              <a:gd name="T60" fmla="*/ 241 w 361"/>
              <a:gd name="T61" fmla="*/ 193 h 193"/>
              <a:gd name="T62" fmla="*/ 213 w 361"/>
              <a:gd name="T63" fmla="*/ 144 h 193"/>
              <a:gd name="T64" fmla="*/ 213 w 361"/>
              <a:gd name="T65" fmla="*/ 144 h 193"/>
              <a:gd name="T66" fmla="*/ 185 w 361"/>
              <a:gd name="T67" fmla="*/ 193 h 193"/>
              <a:gd name="T68" fmla="*/ 207 w 361"/>
              <a:gd name="T69" fmla="*/ 115 h 193"/>
              <a:gd name="T70" fmla="*/ 219 w 361"/>
              <a:gd name="T71" fmla="*/ 115 h 193"/>
              <a:gd name="T72" fmla="*/ 19 w 361"/>
              <a:gd name="T73" fmla="*/ 75 h 193"/>
              <a:gd name="T74" fmla="*/ 19 w 361"/>
              <a:gd name="T75" fmla="*/ 45 h 193"/>
              <a:gd name="T76" fmla="*/ 0 w 361"/>
              <a:gd name="T7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193">
                <a:moveTo>
                  <a:pt x="66" y="94"/>
                </a:moveTo>
                <a:cubicBezTo>
                  <a:pt x="164" y="94"/>
                  <a:pt x="164" y="94"/>
                  <a:pt x="164" y="94"/>
                </a:cubicBezTo>
                <a:cubicBezTo>
                  <a:pt x="164" y="193"/>
                  <a:pt x="164" y="193"/>
                  <a:pt x="164" y="193"/>
                </a:cubicBezTo>
                <a:cubicBezTo>
                  <a:pt x="66" y="193"/>
                  <a:pt x="66" y="193"/>
                  <a:pt x="66" y="193"/>
                </a:cubicBezTo>
                <a:lnTo>
                  <a:pt x="66" y="94"/>
                </a:lnTo>
                <a:close/>
                <a:moveTo>
                  <a:pt x="98" y="124"/>
                </a:moveTo>
                <a:cubicBezTo>
                  <a:pt x="93" y="124"/>
                  <a:pt x="93" y="124"/>
                  <a:pt x="93" y="124"/>
                </a:cubicBezTo>
                <a:cubicBezTo>
                  <a:pt x="93" y="129"/>
                  <a:pt x="93" y="129"/>
                  <a:pt x="93" y="129"/>
                </a:cubicBezTo>
                <a:cubicBezTo>
                  <a:pt x="98" y="129"/>
                  <a:pt x="98" y="129"/>
                  <a:pt x="98" y="129"/>
                </a:cubicBezTo>
                <a:lnTo>
                  <a:pt x="98" y="124"/>
                </a:lnTo>
                <a:close/>
                <a:moveTo>
                  <a:pt x="98" y="160"/>
                </a:moveTo>
                <a:cubicBezTo>
                  <a:pt x="93" y="160"/>
                  <a:pt x="93" y="160"/>
                  <a:pt x="93" y="160"/>
                </a:cubicBezTo>
                <a:cubicBezTo>
                  <a:pt x="93" y="165"/>
                  <a:pt x="93" y="165"/>
                  <a:pt x="93" y="165"/>
                </a:cubicBezTo>
                <a:cubicBezTo>
                  <a:pt x="98" y="165"/>
                  <a:pt x="98" y="165"/>
                  <a:pt x="98" y="165"/>
                </a:cubicBezTo>
                <a:lnTo>
                  <a:pt x="98" y="160"/>
                </a:lnTo>
                <a:close/>
                <a:moveTo>
                  <a:pt x="135" y="124"/>
                </a:moveTo>
                <a:cubicBezTo>
                  <a:pt x="130" y="124"/>
                  <a:pt x="130" y="124"/>
                  <a:pt x="130" y="124"/>
                </a:cubicBezTo>
                <a:cubicBezTo>
                  <a:pt x="130" y="129"/>
                  <a:pt x="130" y="129"/>
                  <a:pt x="130" y="129"/>
                </a:cubicBezTo>
                <a:cubicBezTo>
                  <a:pt x="135" y="129"/>
                  <a:pt x="135" y="129"/>
                  <a:pt x="135" y="129"/>
                </a:cubicBezTo>
                <a:lnTo>
                  <a:pt x="135" y="124"/>
                </a:lnTo>
                <a:close/>
                <a:moveTo>
                  <a:pt x="135" y="160"/>
                </a:moveTo>
                <a:cubicBezTo>
                  <a:pt x="130" y="160"/>
                  <a:pt x="130" y="160"/>
                  <a:pt x="130" y="160"/>
                </a:cubicBezTo>
                <a:cubicBezTo>
                  <a:pt x="130" y="165"/>
                  <a:pt x="130" y="165"/>
                  <a:pt x="130" y="165"/>
                </a:cubicBezTo>
                <a:cubicBezTo>
                  <a:pt x="135" y="165"/>
                  <a:pt x="135" y="165"/>
                  <a:pt x="135" y="165"/>
                </a:cubicBezTo>
                <a:lnTo>
                  <a:pt x="135" y="160"/>
                </a:lnTo>
                <a:close/>
                <a:moveTo>
                  <a:pt x="295" y="124"/>
                </a:moveTo>
                <a:cubicBezTo>
                  <a:pt x="291" y="124"/>
                  <a:pt x="291" y="124"/>
                  <a:pt x="291" y="124"/>
                </a:cubicBezTo>
                <a:cubicBezTo>
                  <a:pt x="291" y="129"/>
                  <a:pt x="291" y="129"/>
                  <a:pt x="291" y="129"/>
                </a:cubicBezTo>
                <a:cubicBezTo>
                  <a:pt x="295" y="129"/>
                  <a:pt x="295" y="129"/>
                  <a:pt x="295" y="129"/>
                </a:cubicBezTo>
                <a:lnTo>
                  <a:pt x="295" y="124"/>
                </a:lnTo>
                <a:close/>
                <a:moveTo>
                  <a:pt x="295" y="160"/>
                </a:moveTo>
                <a:cubicBezTo>
                  <a:pt x="291" y="160"/>
                  <a:pt x="291" y="160"/>
                  <a:pt x="291" y="160"/>
                </a:cubicBezTo>
                <a:cubicBezTo>
                  <a:pt x="291" y="165"/>
                  <a:pt x="291" y="165"/>
                  <a:pt x="291" y="165"/>
                </a:cubicBezTo>
                <a:cubicBezTo>
                  <a:pt x="295" y="165"/>
                  <a:pt x="295" y="165"/>
                  <a:pt x="295" y="165"/>
                </a:cubicBezTo>
                <a:lnTo>
                  <a:pt x="295" y="160"/>
                </a:lnTo>
                <a:close/>
                <a:moveTo>
                  <a:pt x="333" y="124"/>
                </a:moveTo>
                <a:cubicBezTo>
                  <a:pt x="328" y="124"/>
                  <a:pt x="328" y="124"/>
                  <a:pt x="328" y="124"/>
                </a:cubicBezTo>
                <a:cubicBezTo>
                  <a:pt x="328" y="129"/>
                  <a:pt x="328" y="129"/>
                  <a:pt x="328" y="129"/>
                </a:cubicBezTo>
                <a:cubicBezTo>
                  <a:pt x="333" y="129"/>
                  <a:pt x="333" y="129"/>
                  <a:pt x="333" y="129"/>
                </a:cubicBezTo>
                <a:lnTo>
                  <a:pt x="333" y="124"/>
                </a:lnTo>
                <a:close/>
                <a:moveTo>
                  <a:pt x="333" y="160"/>
                </a:moveTo>
                <a:cubicBezTo>
                  <a:pt x="328" y="160"/>
                  <a:pt x="328" y="160"/>
                  <a:pt x="328" y="160"/>
                </a:cubicBezTo>
                <a:cubicBezTo>
                  <a:pt x="328" y="165"/>
                  <a:pt x="328" y="165"/>
                  <a:pt x="328" y="165"/>
                </a:cubicBezTo>
                <a:cubicBezTo>
                  <a:pt x="333" y="165"/>
                  <a:pt x="333" y="165"/>
                  <a:pt x="333" y="165"/>
                </a:cubicBezTo>
                <a:lnTo>
                  <a:pt x="333" y="160"/>
                </a:lnTo>
                <a:close/>
                <a:moveTo>
                  <a:pt x="263" y="193"/>
                </a:moveTo>
                <a:cubicBezTo>
                  <a:pt x="361" y="193"/>
                  <a:pt x="361" y="193"/>
                  <a:pt x="361" y="193"/>
                </a:cubicBezTo>
                <a:cubicBezTo>
                  <a:pt x="361" y="94"/>
                  <a:pt x="361" y="94"/>
                  <a:pt x="361" y="94"/>
                </a:cubicBezTo>
                <a:cubicBezTo>
                  <a:pt x="263" y="94"/>
                  <a:pt x="263" y="94"/>
                  <a:pt x="263" y="94"/>
                </a:cubicBezTo>
                <a:lnTo>
                  <a:pt x="263" y="193"/>
                </a:lnTo>
                <a:close/>
                <a:moveTo>
                  <a:pt x="214" y="0"/>
                </a:moveTo>
                <a:cubicBezTo>
                  <a:pt x="164" y="45"/>
                  <a:pt x="164" y="45"/>
                  <a:pt x="164" y="45"/>
                </a:cubicBezTo>
                <a:cubicBezTo>
                  <a:pt x="164" y="193"/>
                  <a:pt x="164" y="193"/>
                  <a:pt x="164" y="193"/>
                </a:cubicBezTo>
                <a:cubicBezTo>
                  <a:pt x="263" y="193"/>
                  <a:pt x="263" y="193"/>
                  <a:pt x="263" y="193"/>
                </a:cubicBezTo>
                <a:cubicBezTo>
                  <a:pt x="263" y="45"/>
                  <a:pt x="263" y="45"/>
                  <a:pt x="263" y="45"/>
                </a:cubicBezTo>
                <a:lnTo>
                  <a:pt x="214" y="0"/>
                </a:lnTo>
                <a:close/>
                <a:moveTo>
                  <a:pt x="241" y="58"/>
                </a:moveTo>
                <a:cubicBezTo>
                  <a:pt x="185" y="58"/>
                  <a:pt x="185" y="58"/>
                  <a:pt x="185" y="58"/>
                </a:cubicBezTo>
                <a:cubicBezTo>
                  <a:pt x="185" y="84"/>
                  <a:pt x="185" y="84"/>
                  <a:pt x="185" y="84"/>
                </a:cubicBezTo>
                <a:cubicBezTo>
                  <a:pt x="241" y="84"/>
                  <a:pt x="241" y="84"/>
                  <a:pt x="241" y="84"/>
                </a:cubicBezTo>
                <a:lnTo>
                  <a:pt x="241" y="58"/>
                </a:lnTo>
                <a:close/>
                <a:moveTo>
                  <a:pt x="241" y="193"/>
                </a:moveTo>
                <a:cubicBezTo>
                  <a:pt x="241" y="144"/>
                  <a:pt x="241" y="144"/>
                  <a:pt x="241" y="144"/>
                </a:cubicBezTo>
                <a:cubicBezTo>
                  <a:pt x="213" y="144"/>
                  <a:pt x="213" y="144"/>
                  <a:pt x="213" y="144"/>
                </a:cubicBezTo>
                <a:cubicBezTo>
                  <a:pt x="213" y="193"/>
                  <a:pt x="213" y="193"/>
                  <a:pt x="213" y="193"/>
                </a:cubicBezTo>
                <a:moveTo>
                  <a:pt x="213" y="144"/>
                </a:moveTo>
                <a:cubicBezTo>
                  <a:pt x="185" y="144"/>
                  <a:pt x="185" y="144"/>
                  <a:pt x="185" y="144"/>
                </a:cubicBezTo>
                <a:cubicBezTo>
                  <a:pt x="185" y="193"/>
                  <a:pt x="185" y="193"/>
                  <a:pt x="185" y="193"/>
                </a:cubicBezTo>
                <a:moveTo>
                  <a:pt x="213" y="109"/>
                </a:moveTo>
                <a:cubicBezTo>
                  <a:pt x="210" y="109"/>
                  <a:pt x="207" y="112"/>
                  <a:pt x="207" y="115"/>
                </a:cubicBezTo>
                <a:cubicBezTo>
                  <a:pt x="207" y="119"/>
                  <a:pt x="210" y="122"/>
                  <a:pt x="213" y="122"/>
                </a:cubicBezTo>
                <a:cubicBezTo>
                  <a:pt x="217" y="122"/>
                  <a:pt x="219" y="119"/>
                  <a:pt x="219" y="115"/>
                </a:cubicBezTo>
                <a:cubicBezTo>
                  <a:pt x="219" y="112"/>
                  <a:pt x="217" y="109"/>
                  <a:pt x="213" y="109"/>
                </a:cubicBezTo>
                <a:close/>
                <a:moveTo>
                  <a:pt x="19" y="75"/>
                </a:moveTo>
                <a:cubicBezTo>
                  <a:pt x="50" y="62"/>
                  <a:pt x="50" y="62"/>
                  <a:pt x="50" y="62"/>
                </a:cubicBezTo>
                <a:cubicBezTo>
                  <a:pt x="19" y="45"/>
                  <a:pt x="19" y="45"/>
                  <a:pt x="19" y="45"/>
                </a:cubicBezTo>
                <a:cubicBezTo>
                  <a:pt x="19" y="193"/>
                  <a:pt x="19" y="193"/>
                  <a:pt x="19" y="193"/>
                </a:cubicBezTo>
                <a:moveTo>
                  <a:pt x="0" y="193"/>
                </a:moveTo>
                <a:cubicBezTo>
                  <a:pt x="38" y="193"/>
                  <a:pt x="38" y="193"/>
                  <a:pt x="38" y="193"/>
                </a:cubicBezTo>
              </a:path>
            </a:pathLst>
          </a:custGeom>
          <a:noFill/>
          <a:ln w="15875" cap="flat">
            <a:solidFill>
              <a:srgbClr val="1A1A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15" name="money_2" title="Icon of a dollar sign with an arrow around it pointing clockwise"/>
          <p:cNvSpPr>
            <a:spLocks noChangeAspect="1" noEditPoints="1"/>
          </p:cNvSpPr>
          <p:nvPr/>
        </p:nvSpPr>
        <p:spPr bwMode="auto">
          <a:xfrm>
            <a:off x="3481511" y="2884068"/>
            <a:ext cx="660421" cy="696334"/>
          </a:xfrm>
          <a:custGeom>
            <a:avLst/>
            <a:gdLst>
              <a:gd name="T0" fmla="*/ 307 w 307"/>
              <a:gd name="T1" fmla="*/ 163 h 326"/>
              <a:gd name="T2" fmla="*/ 282 w 307"/>
              <a:gd name="T3" fmla="*/ 244 h 326"/>
              <a:gd name="T4" fmla="*/ 82 w 307"/>
              <a:gd name="T5" fmla="*/ 281 h 326"/>
              <a:gd name="T6" fmla="*/ 45 w 307"/>
              <a:gd name="T7" fmla="*/ 82 h 326"/>
              <a:gd name="T8" fmla="*/ 245 w 307"/>
              <a:gd name="T9" fmla="*/ 45 h 326"/>
              <a:gd name="T10" fmla="*/ 297 w 307"/>
              <a:gd name="T11" fmla="*/ 110 h 326"/>
              <a:gd name="T12" fmla="*/ 257 w 307"/>
              <a:gd name="T13" fmla="*/ 99 h 326"/>
              <a:gd name="T14" fmla="*/ 297 w 307"/>
              <a:gd name="T15" fmla="*/ 109 h 326"/>
              <a:gd name="T16" fmla="*/ 307 w 307"/>
              <a:gd name="T17" fmla="*/ 70 h 326"/>
              <a:gd name="T18" fmla="*/ 126 w 307"/>
              <a:gd name="T19" fmla="*/ 199 h 326"/>
              <a:gd name="T20" fmla="*/ 182 w 307"/>
              <a:gd name="T21" fmla="*/ 199 h 326"/>
              <a:gd name="T22" fmla="*/ 202 w 307"/>
              <a:gd name="T23" fmla="*/ 179 h 326"/>
              <a:gd name="T24" fmla="*/ 182 w 307"/>
              <a:gd name="T25" fmla="*/ 158 h 326"/>
              <a:gd name="T26" fmla="*/ 147 w 307"/>
              <a:gd name="T27" fmla="*/ 158 h 326"/>
              <a:gd name="T28" fmla="*/ 126 w 307"/>
              <a:gd name="T29" fmla="*/ 137 h 326"/>
              <a:gd name="T30" fmla="*/ 147 w 307"/>
              <a:gd name="T31" fmla="*/ 117 h 326"/>
              <a:gd name="T32" fmla="*/ 201 w 307"/>
              <a:gd name="T33" fmla="*/ 117 h 326"/>
              <a:gd name="T34" fmla="*/ 164 w 307"/>
              <a:gd name="T35" fmla="*/ 88 h 326"/>
              <a:gd name="T36" fmla="*/ 164 w 307"/>
              <a:gd name="T37" fmla="*/ 2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26">
                <a:moveTo>
                  <a:pt x="307" y="163"/>
                </a:moveTo>
                <a:cubicBezTo>
                  <a:pt x="307" y="191"/>
                  <a:pt x="299" y="219"/>
                  <a:pt x="282" y="244"/>
                </a:cubicBezTo>
                <a:cubicBezTo>
                  <a:pt x="237" y="310"/>
                  <a:pt x="148" y="326"/>
                  <a:pt x="82" y="281"/>
                </a:cubicBezTo>
                <a:cubicBezTo>
                  <a:pt x="17" y="236"/>
                  <a:pt x="0" y="147"/>
                  <a:pt x="45" y="82"/>
                </a:cubicBezTo>
                <a:cubicBezTo>
                  <a:pt x="90" y="16"/>
                  <a:pt x="179" y="0"/>
                  <a:pt x="245" y="45"/>
                </a:cubicBezTo>
                <a:cubicBezTo>
                  <a:pt x="269" y="61"/>
                  <a:pt x="287" y="84"/>
                  <a:pt x="297" y="110"/>
                </a:cubicBezTo>
                <a:moveTo>
                  <a:pt x="257" y="99"/>
                </a:moveTo>
                <a:cubicBezTo>
                  <a:pt x="297" y="109"/>
                  <a:pt x="297" y="109"/>
                  <a:pt x="297" y="109"/>
                </a:cubicBezTo>
                <a:cubicBezTo>
                  <a:pt x="307" y="70"/>
                  <a:pt x="307" y="70"/>
                  <a:pt x="307" y="70"/>
                </a:cubicBezTo>
                <a:moveTo>
                  <a:pt x="126" y="199"/>
                </a:moveTo>
                <a:cubicBezTo>
                  <a:pt x="182" y="199"/>
                  <a:pt x="182" y="199"/>
                  <a:pt x="182" y="199"/>
                </a:cubicBezTo>
                <a:cubicBezTo>
                  <a:pt x="193" y="199"/>
                  <a:pt x="202" y="190"/>
                  <a:pt x="202" y="179"/>
                </a:cubicBezTo>
                <a:cubicBezTo>
                  <a:pt x="202" y="168"/>
                  <a:pt x="193" y="158"/>
                  <a:pt x="182" y="158"/>
                </a:cubicBezTo>
                <a:cubicBezTo>
                  <a:pt x="147" y="158"/>
                  <a:pt x="147" y="158"/>
                  <a:pt x="147" y="158"/>
                </a:cubicBezTo>
                <a:cubicBezTo>
                  <a:pt x="136" y="158"/>
                  <a:pt x="126" y="148"/>
                  <a:pt x="126" y="137"/>
                </a:cubicBezTo>
                <a:cubicBezTo>
                  <a:pt x="126" y="126"/>
                  <a:pt x="136" y="117"/>
                  <a:pt x="147" y="117"/>
                </a:cubicBezTo>
                <a:cubicBezTo>
                  <a:pt x="201" y="117"/>
                  <a:pt x="201" y="117"/>
                  <a:pt x="201" y="117"/>
                </a:cubicBezTo>
                <a:moveTo>
                  <a:pt x="164" y="88"/>
                </a:moveTo>
                <a:cubicBezTo>
                  <a:pt x="164" y="226"/>
                  <a:pt x="164" y="226"/>
                  <a:pt x="164" y="226"/>
                </a:cubicBezTo>
              </a:path>
            </a:pathLst>
          </a:custGeom>
          <a:noFill/>
          <a:ln w="15875" cap="flat">
            <a:solidFill>
              <a:srgbClr val="1A1A1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16" name="globe_4" title="Icon of the earth"/>
          <p:cNvSpPr>
            <a:spLocks noChangeAspect="1" noEditPoints="1"/>
          </p:cNvSpPr>
          <p:nvPr/>
        </p:nvSpPr>
        <p:spPr bwMode="auto">
          <a:xfrm>
            <a:off x="6725572" y="5075503"/>
            <a:ext cx="733666" cy="742877"/>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38 w 332"/>
              <a:gd name="T21" fmla="*/ 255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38" y="255"/>
                  <a:pt x="38" y="255"/>
                  <a:pt x="38" y="255"/>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rgbClr val="1A1A1A"/>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17" name="Telemarketer_E7B9" title="Icon of a person wearing a headset"/>
          <p:cNvSpPr>
            <a:spLocks noChangeAspect="1" noEditPoints="1"/>
          </p:cNvSpPr>
          <p:nvPr/>
        </p:nvSpPr>
        <p:spPr bwMode="auto">
          <a:xfrm>
            <a:off x="4513650" y="5194542"/>
            <a:ext cx="423265" cy="504798"/>
          </a:xfrm>
          <a:custGeom>
            <a:avLst/>
            <a:gdLst>
              <a:gd name="T0" fmla="*/ 0 w 3250"/>
              <a:gd name="T1" fmla="*/ 3875 h 3875"/>
              <a:gd name="T2" fmla="*/ 1625 w 3250"/>
              <a:gd name="T3" fmla="*/ 2250 h 3875"/>
              <a:gd name="T4" fmla="*/ 3250 w 3250"/>
              <a:gd name="T5" fmla="*/ 3875 h 3875"/>
              <a:gd name="T6" fmla="*/ 750 w 3250"/>
              <a:gd name="T7" fmla="*/ 1750 h 3875"/>
              <a:gd name="T8" fmla="*/ 750 w 3250"/>
              <a:gd name="T9" fmla="*/ 750 h 3875"/>
              <a:gd name="T10" fmla="*/ 500 w 3250"/>
              <a:gd name="T11" fmla="*/ 500 h 3875"/>
              <a:gd name="T12" fmla="*/ 250 w 3250"/>
              <a:gd name="T13" fmla="*/ 750 h 3875"/>
              <a:gd name="T14" fmla="*/ 250 w 3250"/>
              <a:gd name="T15" fmla="*/ 1500 h 3875"/>
              <a:gd name="T16" fmla="*/ 500 w 3250"/>
              <a:gd name="T17" fmla="*/ 1750 h 3875"/>
              <a:gd name="T18" fmla="*/ 1500 w 3250"/>
              <a:gd name="T19" fmla="*/ 1750 h 3875"/>
              <a:gd name="T20" fmla="*/ 690 w 3250"/>
              <a:gd name="T21" fmla="*/ 1751 h 3875"/>
              <a:gd name="T22" fmla="*/ 1625 w 3250"/>
              <a:gd name="T23" fmla="*/ 2250 h 3875"/>
              <a:gd name="T24" fmla="*/ 2750 w 3250"/>
              <a:gd name="T25" fmla="*/ 1125 h 3875"/>
              <a:gd name="T26" fmla="*/ 1625 w 3250"/>
              <a:gd name="T27" fmla="*/ 0 h 3875"/>
              <a:gd name="T28" fmla="*/ 689 w 3250"/>
              <a:gd name="T29" fmla="*/ 500 h 3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0" h="3875">
                <a:moveTo>
                  <a:pt x="0" y="3875"/>
                </a:moveTo>
                <a:cubicBezTo>
                  <a:pt x="0" y="2978"/>
                  <a:pt x="728" y="2250"/>
                  <a:pt x="1625" y="2250"/>
                </a:cubicBezTo>
                <a:cubicBezTo>
                  <a:pt x="2522" y="2250"/>
                  <a:pt x="3250" y="2978"/>
                  <a:pt x="3250" y="3875"/>
                </a:cubicBezTo>
                <a:moveTo>
                  <a:pt x="750" y="1750"/>
                </a:moveTo>
                <a:cubicBezTo>
                  <a:pt x="750" y="750"/>
                  <a:pt x="750" y="750"/>
                  <a:pt x="750" y="750"/>
                </a:cubicBezTo>
                <a:cubicBezTo>
                  <a:pt x="750" y="612"/>
                  <a:pt x="638" y="500"/>
                  <a:pt x="500" y="500"/>
                </a:cubicBezTo>
                <a:cubicBezTo>
                  <a:pt x="362" y="500"/>
                  <a:pt x="250" y="612"/>
                  <a:pt x="250" y="750"/>
                </a:cubicBezTo>
                <a:cubicBezTo>
                  <a:pt x="250" y="1500"/>
                  <a:pt x="250" y="1500"/>
                  <a:pt x="250" y="1500"/>
                </a:cubicBezTo>
                <a:cubicBezTo>
                  <a:pt x="250" y="1638"/>
                  <a:pt x="362" y="1750"/>
                  <a:pt x="500" y="1750"/>
                </a:cubicBezTo>
                <a:cubicBezTo>
                  <a:pt x="1500" y="1750"/>
                  <a:pt x="1500" y="1750"/>
                  <a:pt x="1500" y="1750"/>
                </a:cubicBezTo>
                <a:moveTo>
                  <a:pt x="690" y="1751"/>
                </a:moveTo>
                <a:cubicBezTo>
                  <a:pt x="892" y="2052"/>
                  <a:pt x="1235" y="2250"/>
                  <a:pt x="1625" y="2250"/>
                </a:cubicBezTo>
                <a:cubicBezTo>
                  <a:pt x="2246" y="2250"/>
                  <a:pt x="2750" y="1746"/>
                  <a:pt x="2750" y="1125"/>
                </a:cubicBezTo>
                <a:cubicBezTo>
                  <a:pt x="2750" y="504"/>
                  <a:pt x="2246" y="0"/>
                  <a:pt x="1625" y="0"/>
                </a:cubicBezTo>
                <a:cubicBezTo>
                  <a:pt x="1235" y="0"/>
                  <a:pt x="891" y="199"/>
                  <a:pt x="689" y="500"/>
                </a:cubicBezTo>
              </a:path>
            </a:pathLst>
          </a:custGeom>
          <a:noFill/>
          <a:ln w="15875" cap="sq">
            <a:solidFill>
              <a:srgbClr val="1A1A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18" name="Oval 17"/>
          <p:cNvSpPr/>
          <p:nvPr/>
        </p:nvSpPr>
        <p:spPr>
          <a:xfrm>
            <a:off x="5249382" y="1011229"/>
            <a:ext cx="1280160" cy="1280160"/>
          </a:xfrm>
          <a:prstGeom prst="ellipse">
            <a:avLst/>
          </a:prstGeom>
          <a:solidFill>
            <a:schemeClr val="accent6">
              <a:lumMod val="60000"/>
              <a:lumOff val="40000"/>
            </a:schemeClr>
          </a:solidFill>
          <a:ln>
            <a:noFill/>
          </a:ln>
          <a:effectLst/>
        </p:spPr>
      </p:sp>
      <p:sp>
        <p:nvSpPr>
          <p:cNvPr id="19" name="tool" title="Icon of a skrewdriver and wrench"/>
          <p:cNvSpPr>
            <a:spLocks noChangeAspect="1" noEditPoints="1"/>
          </p:cNvSpPr>
          <p:nvPr/>
        </p:nvSpPr>
        <p:spPr bwMode="auto">
          <a:xfrm>
            <a:off x="5714558" y="1414479"/>
            <a:ext cx="349808" cy="473660"/>
          </a:xfrm>
          <a:custGeom>
            <a:avLst/>
            <a:gdLst>
              <a:gd name="T0" fmla="*/ 196 w 256"/>
              <a:gd name="T1" fmla="*/ 0 h 360"/>
              <a:gd name="T2" fmla="*/ 256 w 256"/>
              <a:gd name="T3" fmla="*/ 60 h 360"/>
              <a:gd name="T4" fmla="*/ 230 w 256"/>
              <a:gd name="T5" fmla="*/ 110 h 360"/>
              <a:gd name="T6" fmla="*/ 222 w 256"/>
              <a:gd name="T7" fmla="*/ 114 h 360"/>
              <a:gd name="T8" fmla="*/ 222 w 256"/>
              <a:gd name="T9" fmla="*/ 334 h 360"/>
              <a:gd name="T10" fmla="*/ 196 w 256"/>
              <a:gd name="T11" fmla="*/ 360 h 360"/>
              <a:gd name="T12" fmla="*/ 170 w 256"/>
              <a:gd name="T13" fmla="*/ 334 h 360"/>
              <a:gd name="T14" fmla="*/ 170 w 256"/>
              <a:gd name="T15" fmla="*/ 114 h 360"/>
              <a:gd name="T16" fmla="*/ 162 w 256"/>
              <a:gd name="T17" fmla="*/ 110 h 360"/>
              <a:gd name="T18" fmla="*/ 136 w 256"/>
              <a:gd name="T19" fmla="*/ 60 h 360"/>
              <a:gd name="T20" fmla="*/ 196 w 256"/>
              <a:gd name="T21" fmla="*/ 0 h 360"/>
              <a:gd name="T22" fmla="*/ 0 w 256"/>
              <a:gd name="T23" fmla="*/ 193 h 360"/>
              <a:gd name="T24" fmla="*/ 0 w 256"/>
              <a:gd name="T25" fmla="*/ 219 h 360"/>
              <a:gd name="T26" fmla="*/ 0 w 256"/>
              <a:gd name="T27" fmla="*/ 287 h 360"/>
              <a:gd name="T28" fmla="*/ 0 w 256"/>
              <a:gd name="T29" fmla="*/ 334 h 360"/>
              <a:gd name="T30" fmla="*/ 26 w 256"/>
              <a:gd name="T31" fmla="*/ 360 h 360"/>
              <a:gd name="T32" fmla="*/ 53 w 256"/>
              <a:gd name="T33" fmla="*/ 334 h 360"/>
              <a:gd name="T34" fmla="*/ 53 w 256"/>
              <a:gd name="T35" fmla="*/ 287 h 360"/>
              <a:gd name="T36" fmla="*/ 53 w 256"/>
              <a:gd name="T37" fmla="*/ 219 h 360"/>
              <a:gd name="T38" fmla="*/ 53 w 256"/>
              <a:gd name="T39" fmla="*/ 193 h 360"/>
              <a:gd name="T40" fmla="*/ 26 w 256"/>
              <a:gd name="T41" fmla="*/ 193 h 360"/>
              <a:gd name="T42" fmla="*/ 0 w 256"/>
              <a:gd name="T43" fmla="*/ 193 h 360"/>
              <a:gd name="T44" fmla="*/ 53 w 256"/>
              <a:gd name="T45" fmla="*/ 0 h 360"/>
              <a:gd name="T46" fmla="*/ 0 w 256"/>
              <a:gd name="T47" fmla="*/ 0 h 360"/>
              <a:gd name="T48" fmla="*/ 0 w 256"/>
              <a:gd name="T49" fmla="*/ 42 h 360"/>
              <a:gd name="T50" fmla="*/ 26 w 256"/>
              <a:gd name="T51" fmla="*/ 68 h 360"/>
              <a:gd name="T52" fmla="*/ 53 w 256"/>
              <a:gd name="T53" fmla="*/ 42 h 360"/>
              <a:gd name="T54" fmla="*/ 53 w 256"/>
              <a:gd name="T55" fmla="*/ 0 h 360"/>
              <a:gd name="T56" fmla="*/ 26 w 256"/>
              <a:gd name="T57" fmla="*/ 68 h 360"/>
              <a:gd name="T58" fmla="*/ 26 w 256"/>
              <a:gd name="T59" fmla="*/ 193 h 360"/>
              <a:gd name="T60" fmla="*/ 193 w 256"/>
              <a:gd name="T61" fmla="*/ 0 h 360"/>
              <a:gd name="T62" fmla="*/ 193 w 256"/>
              <a:gd name="T63" fmla="*/ 5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360">
                <a:moveTo>
                  <a:pt x="196" y="0"/>
                </a:moveTo>
                <a:cubicBezTo>
                  <a:pt x="229" y="0"/>
                  <a:pt x="256" y="27"/>
                  <a:pt x="256" y="60"/>
                </a:cubicBezTo>
                <a:cubicBezTo>
                  <a:pt x="256" y="81"/>
                  <a:pt x="246" y="99"/>
                  <a:pt x="230" y="110"/>
                </a:cubicBezTo>
                <a:cubicBezTo>
                  <a:pt x="222" y="114"/>
                  <a:pt x="222" y="114"/>
                  <a:pt x="222" y="114"/>
                </a:cubicBezTo>
                <a:cubicBezTo>
                  <a:pt x="222" y="334"/>
                  <a:pt x="222" y="334"/>
                  <a:pt x="222" y="334"/>
                </a:cubicBezTo>
                <a:cubicBezTo>
                  <a:pt x="222" y="348"/>
                  <a:pt x="210" y="360"/>
                  <a:pt x="196" y="360"/>
                </a:cubicBezTo>
                <a:cubicBezTo>
                  <a:pt x="182" y="360"/>
                  <a:pt x="170" y="348"/>
                  <a:pt x="170" y="334"/>
                </a:cubicBezTo>
                <a:cubicBezTo>
                  <a:pt x="170" y="114"/>
                  <a:pt x="170" y="114"/>
                  <a:pt x="170" y="114"/>
                </a:cubicBezTo>
                <a:cubicBezTo>
                  <a:pt x="162" y="110"/>
                  <a:pt x="162" y="110"/>
                  <a:pt x="162" y="110"/>
                </a:cubicBezTo>
                <a:cubicBezTo>
                  <a:pt x="147" y="99"/>
                  <a:pt x="136" y="81"/>
                  <a:pt x="136" y="60"/>
                </a:cubicBezTo>
                <a:cubicBezTo>
                  <a:pt x="136" y="27"/>
                  <a:pt x="163" y="0"/>
                  <a:pt x="196" y="0"/>
                </a:cubicBezTo>
                <a:close/>
                <a:moveTo>
                  <a:pt x="0" y="193"/>
                </a:moveTo>
                <a:cubicBezTo>
                  <a:pt x="0" y="219"/>
                  <a:pt x="0" y="219"/>
                  <a:pt x="0" y="219"/>
                </a:cubicBezTo>
                <a:cubicBezTo>
                  <a:pt x="0" y="287"/>
                  <a:pt x="0" y="287"/>
                  <a:pt x="0" y="287"/>
                </a:cubicBezTo>
                <a:cubicBezTo>
                  <a:pt x="0" y="334"/>
                  <a:pt x="0" y="334"/>
                  <a:pt x="0" y="334"/>
                </a:cubicBezTo>
                <a:cubicBezTo>
                  <a:pt x="0" y="348"/>
                  <a:pt x="12" y="360"/>
                  <a:pt x="26" y="360"/>
                </a:cubicBezTo>
                <a:cubicBezTo>
                  <a:pt x="41" y="360"/>
                  <a:pt x="53" y="348"/>
                  <a:pt x="53" y="334"/>
                </a:cubicBezTo>
                <a:cubicBezTo>
                  <a:pt x="53" y="287"/>
                  <a:pt x="53" y="287"/>
                  <a:pt x="53" y="287"/>
                </a:cubicBezTo>
                <a:cubicBezTo>
                  <a:pt x="53" y="219"/>
                  <a:pt x="53" y="219"/>
                  <a:pt x="53" y="219"/>
                </a:cubicBezTo>
                <a:cubicBezTo>
                  <a:pt x="53" y="193"/>
                  <a:pt x="53" y="193"/>
                  <a:pt x="53" y="193"/>
                </a:cubicBezTo>
                <a:cubicBezTo>
                  <a:pt x="26" y="193"/>
                  <a:pt x="26" y="193"/>
                  <a:pt x="26" y="193"/>
                </a:cubicBezTo>
                <a:cubicBezTo>
                  <a:pt x="0" y="193"/>
                  <a:pt x="0" y="193"/>
                  <a:pt x="0" y="193"/>
                </a:cubicBezTo>
                <a:close/>
                <a:moveTo>
                  <a:pt x="53" y="0"/>
                </a:moveTo>
                <a:cubicBezTo>
                  <a:pt x="0" y="0"/>
                  <a:pt x="0" y="0"/>
                  <a:pt x="0" y="0"/>
                </a:cubicBezTo>
                <a:cubicBezTo>
                  <a:pt x="0" y="42"/>
                  <a:pt x="0" y="42"/>
                  <a:pt x="0" y="42"/>
                </a:cubicBezTo>
                <a:cubicBezTo>
                  <a:pt x="26" y="68"/>
                  <a:pt x="26" y="68"/>
                  <a:pt x="26" y="68"/>
                </a:cubicBezTo>
                <a:cubicBezTo>
                  <a:pt x="53" y="42"/>
                  <a:pt x="53" y="42"/>
                  <a:pt x="53" y="42"/>
                </a:cubicBezTo>
                <a:cubicBezTo>
                  <a:pt x="53" y="0"/>
                  <a:pt x="53" y="0"/>
                  <a:pt x="53" y="0"/>
                </a:cubicBezTo>
                <a:close/>
                <a:moveTo>
                  <a:pt x="26" y="68"/>
                </a:moveTo>
                <a:cubicBezTo>
                  <a:pt x="26" y="193"/>
                  <a:pt x="26" y="193"/>
                  <a:pt x="26" y="193"/>
                </a:cubicBezTo>
                <a:moveTo>
                  <a:pt x="193" y="0"/>
                </a:moveTo>
                <a:cubicBezTo>
                  <a:pt x="193" y="57"/>
                  <a:pt x="193" y="57"/>
                  <a:pt x="193" y="57"/>
                </a:cubicBez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1" name="TextBox 20"/>
          <p:cNvSpPr txBox="1"/>
          <p:nvPr/>
        </p:nvSpPr>
        <p:spPr>
          <a:xfrm>
            <a:off x="3710148" y="496569"/>
            <a:ext cx="4358629" cy="5724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“Real world” learning environments</a:t>
            </a:r>
          </a:p>
        </p:txBody>
      </p:sp>
      <p:sp>
        <p:nvSpPr>
          <p:cNvPr id="22" name="TextBox 21"/>
          <p:cNvSpPr txBox="1"/>
          <p:nvPr/>
        </p:nvSpPr>
        <p:spPr>
          <a:xfrm>
            <a:off x="8594583" y="2918320"/>
            <a:ext cx="2494914" cy="5724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Multiple campuses</a:t>
            </a:r>
          </a:p>
        </p:txBody>
      </p:sp>
      <p:sp>
        <p:nvSpPr>
          <p:cNvPr id="23" name="TextBox 22"/>
          <p:cNvSpPr txBox="1"/>
          <p:nvPr/>
        </p:nvSpPr>
        <p:spPr>
          <a:xfrm>
            <a:off x="1212646" y="2962186"/>
            <a:ext cx="2005998" cy="5724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Cost efficiency</a:t>
            </a:r>
          </a:p>
        </p:txBody>
      </p:sp>
      <p:sp>
        <p:nvSpPr>
          <p:cNvPr id="24" name="TextBox 23"/>
          <p:cNvSpPr txBox="1"/>
          <p:nvPr/>
        </p:nvSpPr>
        <p:spPr>
          <a:xfrm>
            <a:off x="1726077" y="5160708"/>
            <a:ext cx="2415854" cy="5724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Support overhead</a:t>
            </a:r>
          </a:p>
        </p:txBody>
      </p:sp>
      <p:sp>
        <p:nvSpPr>
          <p:cNvPr id="25" name="TextBox 24"/>
          <p:cNvSpPr txBox="1"/>
          <p:nvPr/>
        </p:nvSpPr>
        <p:spPr>
          <a:xfrm>
            <a:off x="7724488" y="5168256"/>
            <a:ext cx="2153475" cy="5724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Online students</a:t>
            </a:r>
          </a:p>
        </p:txBody>
      </p:sp>
    </p:spTree>
    <p:extLst>
      <p:ext uri="{BB962C8B-B14F-4D97-AF65-F5344CB8AC3E}">
        <p14:creationId xmlns:p14="http://schemas.microsoft.com/office/powerpoint/2010/main" val="9854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nodeType="withEffect">
                                  <p:stCondLst>
                                    <p:cond delay="15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20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par>
                          <p:cTn id="59" fill="hold">
                            <p:stCondLst>
                              <p:cond delay="3000"/>
                            </p:stCondLst>
                            <p:childTnLst>
                              <p:par>
                                <p:cTn id="60" presetID="1"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childTnLst>
                          </p:cTn>
                        </p:par>
                        <p:par>
                          <p:cTn id="62" fill="hold">
                            <p:stCondLst>
                              <p:cond delay="3000"/>
                            </p:stCondLst>
                            <p:childTnLst>
                              <p:par>
                                <p:cTn id="63" presetID="1"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animBg="1"/>
      <p:bldP spid="21"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59" y="727109"/>
            <a:ext cx="11149013" cy="771151"/>
          </a:xfrm>
        </p:spPr>
        <p:txBody>
          <a:bodyPr/>
          <a:lstStyle/>
          <a:p>
            <a:r>
              <a:rPr lang="en-US" dirty="0">
                <a:solidFill>
                  <a:schemeClr val="accent1"/>
                </a:solidFill>
                <a:latin typeface="+mj-lt"/>
              </a:rPr>
              <a:t>Azure Lab Services </a:t>
            </a:r>
          </a:p>
        </p:txBody>
      </p:sp>
      <p:sp>
        <p:nvSpPr>
          <p:cNvPr id="3" name="Text Placeholder 2"/>
          <p:cNvSpPr>
            <a:spLocks noGrp="1"/>
          </p:cNvSpPr>
          <p:nvPr>
            <p:ph type="body" sz="quarter" idx="10"/>
          </p:nvPr>
        </p:nvSpPr>
        <p:spPr>
          <a:xfrm>
            <a:off x="714559" y="2240202"/>
            <a:ext cx="4695199" cy="3832268"/>
          </a:xfrm>
        </p:spPr>
        <p:txBody>
          <a:bodyPr/>
          <a:lstStyle/>
          <a:p>
            <a:pPr>
              <a:lnSpc>
                <a:spcPct val="150000"/>
              </a:lnSpc>
            </a:pPr>
            <a:r>
              <a:rPr lang="en-US" dirty="0">
                <a:solidFill>
                  <a:schemeClr val="tx2"/>
                </a:solidFill>
                <a:latin typeface="+mj-lt"/>
              </a:rPr>
              <a:t>Simple</a:t>
            </a:r>
          </a:p>
          <a:p>
            <a:pPr>
              <a:lnSpc>
                <a:spcPct val="150000"/>
              </a:lnSpc>
            </a:pPr>
            <a:r>
              <a:rPr lang="en-US" dirty="0">
                <a:solidFill>
                  <a:schemeClr val="tx2"/>
                </a:solidFill>
                <a:latin typeface="+mj-lt"/>
              </a:rPr>
              <a:t>Cost-effective </a:t>
            </a:r>
          </a:p>
          <a:p>
            <a:pPr>
              <a:lnSpc>
                <a:spcPct val="150000"/>
              </a:lnSpc>
            </a:pPr>
            <a:r>
              <a:rPr lang="en-US" dirty="0">
                <a:solidFill>
                  <a:schemeClr val="tx2"/>
                </a:solidFill>
                <a:latin typeface="+mj-lt"/>
              </a:rPr>
              <a:t>Flexible  </a:t>
            </a:r>
          </a:p>
          <a:p>
            <a:pPr marL="571500" indent="-571500">
              <a:lnSpc>
                <a:spcPct val="150000"/>
              </a:lnSpc>
              <a:buFont typeface="Wingdings" panose="05000000000000000000" pitchFamily="2" charset="2"/>
              <a:buChar char="ü"/>
            </a:pPr>
            <a:endParaRPr lang="en-US" sz="2400" dirty="0">
              <a:latin typeface="+mj-lt"/>
            </a:endParaRPr>
          </a:p>
        </p:txBody>
      </p:sp>
      <p:pic>
        <p:nvPicPr>
          <p:cNvPr id="7" name="Picture 6">
            <a:extLst>
              <a:ext uri="{FF2B5EF4-FFF2-40B4-BE49-F238E27FC236}">
                <a16:creationId xmlns:a16="http://schemas.microsoft.com/office/drawing/2014/main" id="{8B929C89-096A-4955-BC06-10EEE92B53DD}"/>
              </a:ext>
            </a:extLst>
          </p:cNvPr>
          <p:cNvPicPr>
            <a:picLocks noChangeAspect="1"/>
          </p:cNvPicPr>
          <p:nvPr/>
        </p:nvPicPr>
        <p:blipFill>
          <a:blip r:embed="rId3"/>
          <a:stretch>
            <a:fillRect/>
          </a:stretch>
        </p:blipFill>
        <p:spPr>
          <a:xfrm>
            <a:off x="6756487" y="1564570"/>
            <a:ext cx="4190324" cy="4190324"/>
          </a:xfrm>
          <a:prstGeom prst="rect">
            <a:avLst/>
          </a:prstGeom>
        </p:spPr>
      </p:pic>
    </p:spTree>
    <p:extLst>
      <p:ext uri="{BB962C8B-B14F-4D97-AF65-F5344CB8AC3E}">
        <p14:creationId xmlns:p14="http://schemas.microsoft.com/office/powerpoint/2010/main" val="428013582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59" y="727109"/>
            <a:ext cx="11149013" cy="771151"/>
          </a:xfrm>
        </p:spPr>
        <p:txBody>
          <a:bodyPr/>
          <a:lstStyle/>
          <a:p>
            <a:r>
              <a:rPr lang="en-US" dirty="0">
                <a:solidFill>
                  <a:schemeClr val="accent1"/>
                </a:solidFill>
                <a:latin typeface="+mj-lt"/>
              </a:rPr>
              <a:t>Simple solution for classes</a:t>
            </a:r>
          </a:p>
        </p:txBody>
      </p:sp>
      <p:sp>
        <p:nvSpPr>
          <p:cNvPr id="3" name="Text Placeholder 2"/>
          <p:cNvSpPr>
            <a:spLocks noGrp="1"/>
          </p:cNvSpPr>
          <p:nvPr>
            <p:ph type="body" sz="quarter" idx="10"/>
          </p:nvPr>
        </p:nvSpPr>
        <p:spPr>
          <a:xfrm>
            <a:off x="714559" y="2240202"/>
            <a:ext cx="6565696" cy="3832268"/>
          </a:xfrm>
        </p:spPr>
        <p:txBody>
          <a:bodyPr/>
          <a:lstStyle/>
          <a:p>
            <a:pPr>
              <a:lnSpc>
                <a:spcPct val="90000"/>
              </a:lnSpc>
            </a:pPr>
            <a:r>
              <a:rPr lang="en-US" sz="2400" spc="-70" dirty="0">
                <a:solidFill>
                  <a:schemeClr val="tx2"/>
                </a:solidFill>
                <a:cs typeface="Segoe UI Light" panose="020B0502040204020203" pitchFamily="34" charset="0"/>
              </a:rPr>
              <a:t>Set up a single cloud-based PC with all the software and files needed for your class</a:t>
            </a:r>
          </a:p>
          <a:p>
            <a:pPr>
              <a:lnSpc>
                <a:spcPct val="90000"/>
              </a:lnSpc>
            </a:pPr>
            <a:endParaRPr lang="en-US" sz="2400" spc="-70" dirty="0">
              <a:solidFill>
                <a:schemeClr val="tx2"/>
              </a:solidFill>
              <a:cs typeface="Segoe UI Light" panose="020B0502040204020203" pitchFamily="34" charset="0"/>
            </a:endParaRPr>
          </a:p>
          <a:p>
            <a:pPr>
              <a:lnSpc>
                <a:spcPct val="90000"/>
              </a:lnSpc>
            </a:pPr>
            <a:r>
              <a:rPr lang="en-US" sz="2400" spc="-70" dirty="0">
                <a:solidFill>
                  <a:schemeClr val="tx2"/>
                </a:solidFill>
                <a:cs typeface="Segoe UI Light" panose="020B0502040204020203" pitchFamily="34" charset="0"/>
              </a:rPr>
              <a:t>Publish it in your lab</a:t>
            </a:r>
          </a:p>
          <a:p>
            <a:pPr>
              <a:lnSpc>
                <a:spcPct val="90000"/>
              </a:lnSpc>
            </a:pPr>
            <a:endParaRPr lang="en-US" sz="2400" spc="-70" dirty="0">
              <a:solidFill>
                <a:schemeClr val="tx2"/>
              </a:solidFill>
              <a:cs typeface="Segoe UI Light" panose="020B0502040204020203" pitchFamily="34" charset="0"/>
            </a:endParaRPr>
          </a:p>
          <a:p>
            <a:pPr>
              <a:lnSpc>
                <a:spcPct val="90000"/>
              </a:lnSpc>
            </a:pPr>
            <a:r>
              <a:rPr lang="en-US" sz="2400" spc="-70" dirty="0">
                <a:solidFill>
                  <a:schemeClr val="tx2"/>
                </a:solidFill>
                <a:cs typeface="Segoe UI Light" panose="020B0502040204020203" pitchFamily="34" charset="0"/>
              </a:rPr>
              <a:t>Send invites</a:t>
            </a:r>
          </a:p>
          <a:p>
            <a:pPr>
              <a:lnSpc>
                <a:spcPct val="90000"/>
              </a:lnSpc>
            </a:pPr>
            <a:endParaRPr lang="en-US" sz="2400" spc="-70" dirty="0">
              <a:solidFill>
                <a:schemeClr val="tx2"/>
              </a:solidFill>
              <a:cs typeface="Segoe UI Light" panose="020B0502040204020203" pitchFamily="34" charset="0"/>
            </a:endParaRPr>
          </a:p>
          <a:p>
            <a:pPr>
              <a:lnSpc>
                <a:spcPct val="90000"/>
              </a:lnSpc>
            </a:pPr>
            <a:r>
              <a:rPr lang="en-US" sz="2400" spc="-70" dirty="0">
                <a:solidFill>
                  <a:schemeClr val="tx2"/>
                </a:solidFill>
                <a:cs typeface="Segoe UI Light" panose="020B0502040204020203" pitchFamily="34" charset="0"/>
              </a:rPr>
              <a:t>Students are up and running in minutes</a:t>
            </a:r>
          </a:p>
        </p:txBody>
      </p:sp>
      <p:pic>
        <p:nvPicPr>
          <p:cNvPr id="7" name="Picture 6">
            <a:extLst>
              <a:ext uri="{FF2B5EF4-FFF2-40B4-BE49-F238E27FC236}">
                <a16:creationId xmlns:a16="http://schemas.microsoft.com/office/drawing/2014/main" id="{8B929C89-096A-4955-BC06-10EEE92B53DD}"/>
              </a:ext>
            </a:extLst>
          </p:cNvPr>
          <p:cNvPicPr>
            <a:picLocks noChangeAspect="1"/>
          </p:cNvPicPr>
          <p:nvPr/>
        </p:nvPicPr>
        <p:blipFill>
          <a:blip r:embed="rId3"/>
          <a:stretch>
            <a:fillRect/>
          </a:stretch>
        </p:blipFill>
        <p:spPr>
          <a:xfrm>
            <a:off x="6756487" y="1564570"/>
            <a:ext cx="4190324" cy="4190324"/>
          </a:xfrm>
          <a:prstGeom prst="rect">
            <a:avLst/>
          </a:prstGeom>
        </p:spPr>
      </p:pic>
    </p:spTree>
    <p:extLst>
      <p:ext uri="{BB962C8B-B14F-4D97-AF65-F5344CB8AC3E}">
        <p14:creationId xmlns:p14="http://schemas.microsoft.com/office/powerpoint/2010/main" val="296698365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8A1E48-C74E-4B7C-95F4-2342DAC963A9}"/>
              </a:ext>
            </a:extLst>
          </p:cNvPr>
          <p:cNvSpPr>
            <a:spLocks noGrp="1"/>
          </p:cNvSpPr>
          <p:nvPr>
            <p:ph type="title"/>
          </p:nvPr>
        </p:nvSpPr>
        <p:spPr>
          <a:xfrm>
            <a:off x="573749" y="3090446"/>
            <a:ext cx="4160897" cy="677108"/>
          </a:xfrm>
        </p:spPr>
        <p:txBody>
          <a:bodyPr/>
          <a:lstStyle/>
          <a:p>
            <a:pPr algn="ctr"/>
            <a:r>
              <a:rPr lang="en-US" sz="4400" b="1" spc="-100" dirty="0">
                <a:solidFill>
                  <a:schemeClr val="accent1"/>
                </a:solidFill>
                <a:cs typeface="Segoe UI Semibold" charset="0"/>
              </a:rPr>
              <a:t>Infinite bill?</a:t>
            </a:r>
          </a:p>
        </p:txBody>
      </p:sp>
      <p:pic>
        <p:nvPicPr>
          <p:cNvPr id="9" name="Picture Placeholder 8" descr="A close up of a piece of paper&#10;&#10;Description automatically generated">
            <a:extLst>
              <a:ext uri="{FF2B5EF4-FFF2-40B4-BE49-F238E27FC236}">
                <a16:creationId xmlns:a16="http://schemas.microsoft.com/office/drawing/2014/main" id="{62497217-D99E-4D00-A7C1-6D8A1A8EE5CC}"/>
              </a:ext>
            </a:extLst>
          </p:cNvPr>
          <p:cNvPicPr>
            <a:picLocks noGrp="1" noChangeAspect="1"/>
          </p:cNvPicPr>
          <p:nvPr>
            <p:ph type="pic" sz="quarter" idx="11"/>
          </p:nvPr>
        </p:nvPicPr>
        <p:blipFill rotWithShape="1">
          <a:blip r:embed="rId3"/>
          <a:srcRect l="28115" r="5219"/>
          <a:stretch/>
        </p:blipFill>
        <p:spPr>
          <a:xfrm>
            <a:off x="5334198" y="893"/>
            <a:ext cx="6856214" cy="6856214"/>
          </a:xfrm>
          <a:prstGeom prst="rect">
            <a:avLst/>
          </a:prstGeom>
        </p:spPr>
      </p:pic>
      <p:sp>
        <p:nvSpPr>
          <p:cNvPr id="2" name="Rectangle 1">
            <a:extLst>
              <a:ext uri="{FF2B5EF4-FFF2-40B4-BE49-F238E27FC236}">
                <a16:creationId xmlns:a16="http://schemas.microsoft.com/office/drawing/2014/main" id="{75ACB478-F5B4-4C52-966C-7C2D720905B0}"/>
              </a:ext>
            </a:extLst>
          </p:cNvPr>
          <p:cNvSpPr/>
          <p:nvPr/>
        </p:nvSpPr>
        <p:spPr bwMode="auto">
          <a:xfrm>
            <a:off x="869528" y="6271633"/>
            <a:ext cx="3569340" cy="58547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marL="0" marR="0" lvl="0" indent="0" algn="l" defTabSz="932192" rtl="0" eaLnBrk="1" fontAlgn="base" latinLnBrk="0" hangingPunct="1">
              <a:lnSpc>
                <a:spcPct val="100000"/>
              </a:lnSpc>
              <a:spcBef>
                <a:spcPct val="0"/>
              </a:spcBef>
              <a:spcAft>
                <a:spcPct val="0"/>
              </a:spcAft>
              <a:buClrTx/>
              <a:buSzTx/>
              <a:buFontTx/>
              <a:buNone/>
              <a:tabLst/>
              <a:defRPr/>
            </a:pPr>
            <a:endParaRPr kumimoji="0" lang="en-US" sz="1999"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3339FB3D-FF6B-4E7C-BCB6-1F98EDD25248}"/>
              </a:ext>
            </a:extLst>
          </p:cNvPr>
          <p:cNvSpPr/>
          <p:nvPr/>
        </p:nvSpPr>
        <p:spPr>
          <a:xfrm rot="5400000">
            <a:off x="1358640" y="3745043"/>
            <a:ext cx="7766939" cy="169233"/>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ysClr val="windowText" lastClr="000000"/>
                </a:solidFill>
                <a:effectLst/>
                <a:uLnTx/>
                <a:uFillTx/>
                <a:latin typeface="Segoe UI"/>
                <a:ea typeface="+mn-ea"/>
                <a:cs typeface="+mn-cs"/>
              </a:rPr>
              <a:t>From https://pxhere.com/en/photo/1211926  [CCO Public Domain]</a:t>
            </a:r>
          </a:p>
        </p:txBody>
      </p:sp>
    </p:spTree>
    <p:extLst>
      <p:ext uri="{BB962C8B-B14F-4D97-AF65-F5344CB8AC3E}">
        <p14:creationId xmlns:p14="http://schemas.microsoft.com/office/powerpoint/2010/main" val="12339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11E82E-E958-487D-A60C-116CE4860FFD}"/>
              </a:ext>
            </a:extLst>
          </p:cNvPr>
          <p:cNvSpPr txBox="1">
            <a:spLocks/>
          </p:cNvSpPr>
          <p:nvPr/>
        </p:nvSpPr>
        <p:spPr>
          <a:xfrm>
            <a:off x="556250" y="292945"/>
            <a:ext cx="11149013" cy="771151"/>
          </a:xfrm>
          <a:prstGeom prst="rect">
            <a:avLst/>
          </a:prstGeom>
        </p:spPr>
        <p:txBody>
          <a:bodyPr/>
          <a:lstStyle>
            <a:lvl1pPr marL="0" indent="0" algn="l" defTabSz="914132" rtl="0" eaLnBrk="1" latinLnBrk="0" hangingPunct="1">
              <a:lnSpc>
                <a:spcPct val="90000"/>
              </a:lnSpc>
              <a:spcBef>
                <a:spcPct val="0"/>
              </a:spcBef>
              <a:buFont typeface="Arial" charset="0"/>
              <a:buNone/>
              <a:defRPr lang="en-US" sz="4400" b="1" i="0" kern="1200" spc="-100" baseline="0">
                <a:solidFill>
                  <a:schemeClr val="tx1"/>
                </a:solidFill>
                <a:latin typeface="Segoe UI Semibold" charset="0"/>
                <a:ea typeface="Segoe UI Semibold" charset="0"/>
                <a:cs typeface="Segoe UI Semibold" charset="0"/>
              </a:defRPr>
            </a:lvl1pPr>
          </a:lstStyle>
          <a:p>
            <a:pPr marL="0" marR="0" lvl="0" indent="0" algn="l" defTabSz="914132" rtl="0" eaLnBrk="1" fontAlgn="auto" latinLnBrk="0" hangingPunct="1">
              <a:lnSpc>
                <a:spcPct val="90000"/>
              </a:lnSpc>
              <a:spcBef>
                <a:spcPct val="0"/>
              </a:spcBef>
              <a:spcAft>
                <a:spcPts val="0"/>
              </a:spcAft>
              <a:buClrTx/>
              <a:buSzTx/>
              <a:buFont typeface="Arial" charset="0"/>
              <a:buNone/>
              <a:tabLst/>
              <a:defRPr/>
            </a:pPr>
            <a:r>
              <a:rPr kumimoji="0" lang="it-IT" sz="4400" b="1" i="0" u="none" strike="noStrike" kern="1200" cap="none" spc="-100" normalizeH="0" baseline="0" noProof="0" dirty="0" err="1">
                <a:ln>
                  <a:noFill/>
                </a:ln>
                <a:solidFill>
                  <a:srgbClr val="0078D7"/>
                </a:solidFill>
                <a:effectLst/>
                <a:uLnTx/>
                <a:uFillTx/>
                <a:latin typeface="Segoe UI Light"/>
                <a:cs typeface="Segoe UI Semibold" charset="0"/>
              </a:rPr>
              <a:t>Easily</a:t>
            </a:r>
            <a:r>
              <a:rPr kumimoji="0" lang="it-IT" sz="4400" b="1" i="0" u="none" strike="noStrike" kern="1200" cap="none" spc="-100" normalizeH="0" baseline="0" noProof="0" dirty="0">
                <a:ln>
                  <a:noFill/>
                </a:ln>
                <a:solidFill>
                  <a:srgbClr val="0078D7"/>
                </a:solidFill>
                <a:effectLst/>
                <a:uLnTx/>
                <a:uFillTx/>
                <a:latin typeface="Segoe UI Light"/>
                <a:cs typeface="Segoe UI Semibold" charset="0"/>
              </a:rPr>
              <a:t> </a:t>
            </a:r>
            <a:r>
              <a:rPr kumimoji="0" lang="it-IT" sz="4400" b="1" i="0" u="none" strike="noStrike" kern="1200" cap="none" spc="-100" normalizeH="0" baseline="0" noProof="0" dirty="0" err="1">
                <a:ln>
                  <a:noFill/>
                </a:ln>
                <a:solidFill>
                  <a:srgbClr val="0078D7"/>
                </a:solidFill>
                <a:effectLst/>
                <a:uLnTx/>
                <a:uFillTx/>
                <a:latin typeface="Segoe UI Light"/>
                <a:cs typeface="Segoe UI Semibold" charset="0"/>
              </a:rPr>
              <a:t>manage</a:t>
            </a:r>
            <a:r>
              <a:rPr kumimoji="0" lang="it-IT" sz="4400" b="1" i="0" u="none" strike="noStrike" kern="1200" cap="none" spc="-100" normalizeH="0" baseline="0" noProof="0" dirty="0">
                <a:ln>
                  <a:noFill/>
                </a:ln>
                <a:solidFill>
                  <a:srgbClr val="0078D7"/>
                </a:solidFill>
                <a:effectLst/>
                <a:uLnTx/>
                <a:uFillTx/>
                <a:latin typeface="Segoe UI Light"/>
                <a:cs typeface="Segoe UI Semibold" charset="0"/>
              </a:rPr>
              <a:t> Azure Lab Service</a:t>
            </a:r>
          </a:p>
        </p:txBody>
      </p:sp>
      <p:sp>
        <p:nvSpPr>
          <p:cNvPr id="15" name="Rectangle 6">
            <a:extLst>
              <a:ext uri="{FF2B5EF4-FFF2-40B4-BE49-F238E27FC236}">
                <a16:creationId xmlns:a16="http://schemas.microsoft.com/office/drawing/2014/main" id="{D839AF8E-63DA-4263-97F0-CEE03E9FC0BA}"/>
              </a:ext>
            </a:extLst>
          </p:cNvPr>
          <p:cNvSpPr/>
          <p:nvPr/>
        </p:nvSpPr>
        <p:spPr>
          <a:xfrm>
            <a:off x="4456028" y="1494905"/>
            <a:ext cx="3454642" cy="4836974"/>
          </a:xfrm>
          <a:prstGeom prst="rect">
            <a:avLst/>
          </a:prstGeom>
          <a:solidFill>
            <a:srgbClr val="5B9BD5"/>
          </a:solidFill>
          <a:ln>
            <a:noFill/>
          </a:ln>
          <a:effectLst/>
        </p:spPr>
        <p:txBody>
          <a:bodyPr lIns="137124" tIns="274249" rIns="137124" rtlCol="0" anchor="t"/>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0" i="0" u="none" strike="noStrike" kern="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Faculty</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Segoe UI" panose="020B0502040204020203" pitchFamily="34" charset="0"/>
            </a:endParaRPr>
          </a:p>
          <a:p>
            <a:pPr marL="285664" marR="0" lvl="0" indent="-285664" algn="l" defTabSz="914126"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99" b="1" i="0" u="none" strike="noStrike" kern="0" cap="none" spc="0" normalizeH="0" baseline="0" noProof="0">
                <a:ln>
                  <a:noFill/>
                </a:ln>
                <a:solidFill>
                  <a:prstClr val="black"/>
                </a:solidFill>
                <a:effectLst/>
                <a:uLnTx/>
                <a:uFillTx/>
                <a:latin typeface="Calibri" panose="020F0502020204030204"/>
                <a:ea typeface="+mn-ea"/>
                <a:cs typeface="Segoe UI" panose="020B0502040204020203" pitchFamily="34" charset="0"/>
              </a:rPr>
              <a:t>Manage Lab Service Portal</a:t>
            </a:r>
            <a:endParaRPr kumimoji="0" lang="en-US" sz="1999" b="0" i="0" u="none" strike="noStrike" kern="0" cap="none" spc="0" normalizeH="0" baseline="0" noProof="0">
              <a:ln>
                <a:noFill/>
              </a:ln>
              <a:solidFill>
                <a:prstClr val="black"/>
              </a:solidFill>
              <a:effectLst/>
              <a:uLnTx/>
              <a:uFillTx/>
              <a:latin typeface="Calibri" panose="020F0502020204030204"/>
              <a:ea typeface="+mn-ea"/>
              <a:cs typeface="Segoe UI" panose="020B0502040204020203"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a:ln>
                <a:noFill/>
              </a:ln>
              <a:solidFill>
                <a:prstClr val="black"/>
              </a:solidFill>
              <a:effectLst/>
              <a:uLnTx/>
              <a:uFillTx/>
              <a:latin typeface="Calibri" panose="020F0502020204030204"/>
              <a:ea typeface="+mn-ea"/>
              <a:cs typeface="Segoe UI" panose="020B0502040204020203" pitchFamily="34" charset="0"/>
            </a:endParaRPr>
          </a:p>
          <a:p>
            <a:pPr marL="285664" marR="0" lvl="0" indent="-285664" algn="l" defTabSz="914126"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99" b="0" i="0" u="none" strike="noStrike" kern="0" cap="none" spc="0" normalizeH="0" baseline="0" noProof="0">
                <a:ln>
                  <a:noFill/>
                </a:ln>
                <a:solidFill>
                  <a:prstClr val="black"/>
                </a:solidFill>
                <a:effectLst/>
                <a:uLnTx/>
                <a:uFillTx/>
                <a:latin typeface="Calibri" panose="020F0502020204030204"/>
                <a:ea typeface="+mn-ea"/>
                <a:cs typeface="Segoe UI" panose="020B0502040204020203" pitchFamily="34" charset="0"/>
              </a:rPr>
              <a:t>Flexible and easy setup and management labs </a:t>
            </a:r>
          </a:p>
        </p:txBody>
      </p:sp>
      <p:sp>
        <p:nvSpPr>
          <p:cNvPr id="16" name="Rectangle 7">
            <a:extLst>
              <a:ext uri="{FF2B5EF4-FFF2-40B4-BE49-F238E27FC236}">
                <a16:creationId xmlns:a16="http://schemas.microsoft.com/office/drawing/2014/main" id="{A133ED44-89BA-41C2-97D9-3057A564ECD9}"/>
              </a:ext>
            </a:extLst>
          </p:cNvPr>
          <p:cNvSpPr/>
          <p:nvPr/>
        </p:nvSpPr>
        <p:spPr>
          <a:xfrm>
            <a:off x="8203406" y="1494905"/>
            <a:ext cx="3454642" cy="4836974"/>
          </a:xfrm>
          <a:prstGeom prst="rect">
            <a:avLst/>
          </a:prstGeom>
          <a:solidFill>
            <a:srgbClr val="FFC000"/>
          </a:solidFill>
          <a:ln>
            <a:noFill/>
          </a:ln>
          <a:effectLst/>
        </p:spPr>
        <p:txBody>
          <a:bodyPr lIns="137124" tIns="274249" rIns="137124" rtlCol="0" anchor="t"/>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0" i="0" u="none" strike="noStrike" kern="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Students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a:p>
            <a:pPr marL="285664" marR="0" lvl="0" indent="-285664" algn="l" defTabSz="914126"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99" b="1"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Use Lab Service Portal</a:t>
            </a:r>
            <a:endParaRPr kumimoji="0" lang="en-US" sz="1999" b="0"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a:p>
            <a:pPr marL="285664" marR="0" lvl="0" indent="-285664" algn="l" defTabSz="914126"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999" b="0"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a:p>
            <a:pPr marL="285664" marR="0" lvl="0" indent="-285664" algn="l" defTabSz="914126"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99" b="0"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Access from anywhere </a:t>
            </a:r>
          </a:p>
          <a:p>
            <a:pPr marL="285664" marR="0" lvl="0" indent="-285664" algn="l" defTabSz="914126"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799" b="0" i="0" u="none" strike="noStrike" kern="0" cap="none" spc="0" normalizeH="0" baseline="0" noProof="0" dirty="0">
              <a:ln>
                <a:noFill/>
              </a:ln>
              <a:solidFill>
                <a:prstClr val="black"/>
              </a:solidFill>
              <a:effectLst/>
              <a:uLnTx/>
              <a:uFillTx/>
              <a:latin typeface="Calibri" panose="020F0502020204030204"/>
              <a:ea typeface="+mn-ea"/>
              <a:cs typeface="Segoe UI" panose="020B0502040204020203" pitchFamily="34" charset="0"/>
            </a:endParaRPr>
          </a:p>
        </p:txBody>
      </p:sp>
      <p:sp>
        <p:nvSpPr>
          <p:cNvPr id="17" name="Rectangle 6">
            <a:extLst>
              <a:ext uri="{FF2B5EF4-FFF2-40B4-BE49-F238E27FC236}">
                <a16:creationId xmlns:a16="http://schemas.microsoft.com/office/drawing/2014/main" id="{95B36928-AB58-4221-B4CA-38E2498801AC}"/>
              </a:ext>
            </a:extLst>
          </p:cNvPr>
          <p:cNvSpPr/>
          <p:nvPr/>
        </p:nvSpPr>
        <p:spPr>
          <a:xfrm>
            <a:off x="708650" y="1494905"/>
            <a:ext cx="3454642" cy="4836974"/>
          </a:xfrm>
          <a:prstGeom prst="rect">
            <a:avLst/>
          </a:prstGeom>
          <a:solidFill>
            <a:srgbClr val="44546A"/>
          </a:solidFill>
          <a:ln>
            <a:noFill/>
          </a:ln>
          <a:effectLst/>
        </p:spPr>
        <p:txBody>
          <a:bodyPr lIns="137124" tIns="274249" rIns="137124" rtlCol="0" anchor="t"/>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0" i="0" u="none" strike="noStrike" kern="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IT Department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a:p>
            <a:pPr marL="285664" marR="0" lvl="0" indent="-285664" algn="l" defTabSz="914126"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99" b="1"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Manage Azure Portal</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a:p>
            <a:pPr marL="285664" marR="0" lvl="0" indent="-285664" algn="l" defTabSz="914126"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99" b="0" i="0" u="none" strike="noStrike" kern="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Creates the University’s environment</a:t>
            </a:r>
          </a:p>
        </p:txBody>
      </p:sp>
    </p:spTree>
    <p:extLst>
      <p:ext uri="{BB962C8B-B14F-4D97-AF65-F5344CB8AC3E}">
        <p14:creationId xmlns:p14="http://schemas.microsoft.com/office/powerpoint/2010/main" val="114450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88C884-B12D-4C2D-8638-DDAE8B9C7862}"/>
              </a:ext>
            </a:extLst>
          </p:cNvPr>
          <p:cNvSpPr>
            <a:spLocks noGrp="1"/>
          </p:cNvSpPr>
          <p:nvPr>
            <p:ph type="title"/>
          </p:nvPr>
        </p:nvSpPr>
        <p:spPr/>
        <p:txBody>
          <a:bodyPr/>
          <a:lstStyle/>
          <a:p>
            <a:r>
              <a:rPr lang="it-IT" dirty="0">
                <a:solidFill>
                  <a:schemeClr val="accent1"/>
                </a:solidFill>
              </a:rPr>
              <a:t>Azure Lab Services</a:t>
            </a:r>
          </a:p>
        </p:txBody>
      </p:sp>
      <p:sp>
        <p:nvSpPr>
          <p:cNvPr id="3" name="Segnaposto testo 2">
            <a:extLst>
              <a:ext uri="{FF2B5EF4-FFF2-40B4-BE49-F238E27FC236}">
                <a16:creationId xmlns:a16="http://schemas.microsoft.com/office/drawing/2014/main" id="{ED775B77-E64A-4F95-8AED-32F3F6F30DDA}"/>
              </a:ext>
            </a:extLst>
          </p:cNvPr>
          <p:cNvSpPr>
            <a:spLocks noGrp="1"/>
          </p:cNvSpPr>
          <p:nvPr>
            <p:ph type="body" idx="7"/>
          </p:nvPr>
        </p:nvSpPr>
        <p:spPr/>
        <p:txBody>
          <a:bodyPr/>
          <a:lstStyle/>
          <a:p>
            <a:r>
              <a:rPr lang="it-IT" dirty="0">
                <a:solidFill>
                  <a:schemeClr val="tx2"/>
                </a:solidFill>
              </a:rPr>
              <a:t>DEMO</a:t>
            </a:r>
          </a:p>
        </p:txBody>
      </p:sp>
      <p:sp>
        <p:nvSpPr>
          <p:cNvPr id="4" name="Segnaposto testo 3">
            <a:extLst>
              <a:ext uri="{FF2B5EF4-FFF2-40B4-BE49-F238E27FC236}">
                <a16:creationId xmlns:a16="http://schemas.microsoft.com/office/drawing/2014/main" id="{ACDEA49D-30CB-4084-938C-E6F08D4051A0}"/>
              </a:ext>
            </a:extLst>
          </p:cNvPr>
          <p:cNvSpPr>
            <a:spLocks noGrp="1"/>
          </p:cNvSpPr>
          <p:nvPr>
            <p:ph type="body" sz="quarter" idx="25"/>
          </p:nvPr>
        </p:nvSpPr>
        <p:spPr/>
        <p:txBody>
          <a:bodyPr/>
          <a:lstStyle/>
          <a:p>
            <a:r>
              <a:rPr lang="it-IT" dirty="0">
                <a:solidFill>
                  <a:schemeClr val="accent1"/>
                </a:solidFill>
              </a:rPr>
              <a:t>Angelo Gino Varrati</a:t>
            </a:r>
          </a:p>
        </p:txBody>
      </p:sp>
      <p:sp>
        <p:nvSpPr>
          <p:cNvPr id="5" name="Segnaposto testo 4">
            <a:extLst>
              <a:ext uri="{FF2B5EF4-FFF2-40B4-BE49-F238E27FC236}">
                <a16:creationId xmlns:a16="http://schemas.microsoft.com/office/drawing/2014/main" id="{FA4C2063-0944-4B89-A329-18C2B942F7FB}"/>
              </a:ext>
            </a:extLst>
          </p:cNvPr>
          <p:cNvSpPr>
            <a:spLocks noGrp="1"/>
          </p:cNvSpPr>
          <p:nvPr>
            <p:ph type="body" sz="quarter" idx="26"/>
          </p:nvPr>
        </p:nvSpPr>
        <p:spPr/>
        <p:txBody>
          <a:bodyPr/>
          <a:lstStyle/>
          <a:p>
            <a:r>
              <a:rPr lang="it-IT" dirty="0">
                <a:solidFill>
                  <a:schemeClr val="tx2"/>
                </a:solidFill>
              </a:rPr>
              <a:t>Microsoft</a:t>
            </a:r>
          </a:p>
        </p:txBody>
      </p:sp>
      <p:sp>
        <p:nvSpPr>
          <p:cNvPr id="6" name="Segnaposto testo 5">
            <a:extLst>
              <a:ext uri="{FF2B5EF4-FFF2-40B4-BE49-F238E27FC236}">
                <a16:creationId xmlns:a16="http://schemas.microsoft.com/office/drawing/2014/main" id="{F440FFE4-5947-49CD-AFFC-151CF1A2B52D}"/>
              </a:ext>
            </a:extLst>
          </p:cNvPr>
          <p:cNvSpPr>
            <a:spLocks noGrp="1"/>
          </p:cNvSpPr>
          <p:nvPr>
            <p:ph type="body" sz="quarter" idx="27"/>
          </p:nvPr>
        </p:nvSpPr>
        <p:spPr/>
        <p:txBody>
          <a:bodyPr/>
          <a:lstStyle/>
          <a:p>
            <a:endParaRPr lang="it-IT"/>
          </a:p>
        </p:txBody>
      </p:sp>
      <p:sp>
        <p:nvSpPr>
          <p:cNvPr id="7" name="Segnaposto testo 6">
            <a:extLst>
              <a:ext uri="{FF2B5EF4-FFF2-40B4-BE49-F238E27FC236}">
                <a16:creationId xmlns:a16="http://schemas.microsoft.com/office/drawing/2014/main" id="{1CA0FC2A-6A1E-44CA-901B-62CF3AEC15F5}"/>
              </a:ext>
            </a:extLst>
          </p:cNvPr>
          <p:cNvSpPr>
            <a:spLocks noGrp="1"/>
          </p:cNvSpPr>
          <p:nvPr>
            <p:ph type="body" sz="quarter" idx="28"/>
          </p:nvPr>
        </p:nvSpPr>
        <p:spPr/>
        <p:txBody>
          <a:bodyPr/>
          <a:lstStyle/>
          <a:p>
            <a:endParaRPr lang="it-IT"/>
          </a:p>
        </p:txBody>
      </p:sp>
      <p:sp>
        <p:nvSpPr>
          <p:cNvPr id="8" name="Segnaposto testo 7">
            <a:extLst>
              <a:ext uri="{FF2B5EF4-FFF2-40B4-BE49-F238E27FC236}">
                <a16:creationId xmlns:a16="http://schemas.microsoft.com/office/drawing/2014/main" id="{D3568F34-D12C-45F2-93CB-7C11AD63B60B}"/>
              </a:ext>
            </a:extLst>
          </p:cNvPr>
          <p:cNvSpPr>
            <a:spLocks noGrp="1"/>
          </p:cNvSpPr>
          <p:nvPr>
            <p:ph type="body" sz="quarter" idx="29"/>
          </p:nvPr>
        </p:nvSpPr>
        <p:spPr/>
        <p:txBody>
          <a:bodyPr/>
          <a:lstStyle/>
          <a:p>
            <a:endParaRPr lang="it-IT"/>
          </a:p>
        </p:txBody>
      </p:sp>
    </p:spTree>
    <p:extLst>
      <p:ext uri="{BB962C8B-B14F-4D97-AF65-F5344CB8AC3E}">
        <p14:creationId xmlns:p14="http://schemas.microsoft.com/office/powerpoint/2010/main" val="24477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708A5218-5A21-4465-B40B-6B27D985453A}"/>
              </a:ext>
            </a:extLst>
          </p:cNvPr>
          <p:cNvSpPr>
            <a:spLocks noGrp="1"/>
          </p:cNvSpPr>
          <p:nvPr>
            <p:ph type="title"/>
          </p:nvPr>
        </p:nvSpPr>
        <p:spPr/>
        <p:txBody>
          <a:bodyPr/>
          <a:lstStyle/>
          <a:p>
            <a:r>
              <a:rPr lang="it-IT" dirty="0">
                <a:solidFill>
                  <a:schemeClr val="accent1"/>
                </a:solidFill>
                <a:latin typeface="+mj-lt"/>
              </a:rPr>
              <a:t>Roadmap: finish on-</a:t>
            </a:r>
            <a:r>
              <a:rPr lang="it-IT" dirty="0" err="1">
                <a:solidFill>
                  <a:schemeClr val="accent1"/>
                </a:solidFill>
                <a:latin typeface="+mj-lt"/>
              </a:rPr>
              <a:t>going</a:t>
            </a:r>
            <a:r>
              <a:rPr lang="it-IT" dirty="0">
                <a:solidFill>
                  <a:schemeClr val="accent1"/>
                </a:solidFill>
                <a:latin typeface="+mj-lt"/>
              </a:rPr>
              <a:t> work</a:t>
            </a:r>
          </a:p>
        </p:txBody>
      </p:sp>
      <p:sp>
        <p:nvSpPr>
          <p:cNvPr id="10" name="Segnaposto testo 9">
            <a:extLst>
              <a:ext uri="{FF2B5EF4-FFF2-40B4-BE49-F238E27FC236}">
                <a16:creationId xmlns:a16="http://schemas.microsoft.com/office/drawing/2014/main" id="{4901CFA2-AFC3-483E-9B86-88680C06B86B}"/>
              </a:ext>
            </a:extLst>
          </p:cNvPr>
          <p:cNvSpPr>
            <a:spLocks noGrp="1"/>
          </p:cNvSpPr>
          <p:nvPr>
            <p:ph type="body" sz="quarter" idx="10"/>
          </p:nvPr>
        </p:nvSpPr>
        <p:spPr>
          <a:xfrm>
            <a:off x="457200" y="1418359"/>
            <a:ext cx="11232573" cy="4691496"/>
          </a:xfrm>
        </p:spPr>
        <p:txBody>
          <a:bodyPr numCol="1"/>
          <a:lstStyle/>
          <a:p>
            <a:pPr>
              <a:lnSpc>
                <a:spcPct val="150000"/>
              </a:lnSpc>
            </a:pPr>
            <a:r>
              <a:rPr lang="en-US" b="0" dirty="0"/>
              <a:t>Improvement in security, performance, accessibility and scale.</a:t>
            </a:r>
          </a:p>
          <a:p>
            <a:pPr>
              <a:lnSpc>
                <a:spcPct val="150000"/>
              </a:lnSpc>
            </a:pPr>
            <a:r>
              <a:rPr lang="en-US" b="0" dirty="0"/>
              <a:t>Web access to the VMs.</a:t>
            </a:r>
          </a:p>
          <a:p>
            <a:pPr>
              <a:lnSpc>
                <a:spcPct val="150000"/>
              </a:lnSpc>
            </a:pPr>
            <a:r>
              <a:rPr lang="en-US" b="0" dirty="0"/>
              <a:t>Auto-Shutdown on Linux VMs.</a:t>
            </a:r>
          </a:p>
        </p:txBody>
      </p:sp>
    </p:spTree>
    <p:extLst>
      <p:ext uri="{BB962C8B-B14F-4D97-AF65-F5344CB8AC3E}">
        <p14:creationId xmlns:p14="http://schemas.microsoft.com/office/powerpoint/2010/main" val="1539654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630143"/>
      </p:ext>
    </p:extLst>
  </p:cSld>
  <p:clrMapOvr>
    <a:masterClrMapping/>
  </p:clrMapOvr>
</p:sld>
</file>

<file path=ppt/theme/theme1.xml><?xml version="1.0" encoding="utf-8"?>
<a:theme xmlns:a="http://schemas.openxmlformats.org/drawingml/2006/main" name="Azure Dev Light - 2018H2">
  <a:themeElements>
    <a:clrScheme name="Azure 2018Q1 Light">
      <a:dk1>
        <a:srgbClr val="E9E9E9"/>
      </a:dk1>
      <a:lt1>
        <a:srgbClr val="000000"/>
      </a:lt1>
      <a:dk2>
        <a:srgbClr val="FFFFFF"/>
      </a:dk2>
      <a:lt2>
        <a:srgbClr val="404140"/>
      </a:lt2>
      <a:accent1>
        <a:srgbClr val="0078D7"/>
      </a:accent1>
      <a:accent2>
        <a:srgbClr val="4DB0FF"/>
      </a:accent2>
      <a:accent3>
        <a:srgbClr val="B1D6F2"/>
      </a:accent3>
      <a:accent4>
        <a:srgbClr val="0359A0"/>
      </a:accent4>
      <a:accent5>
        <a:srgbClr val="8CCAFD"/>
      </a:accent5>
      <a:accent6>
        <a:srgbClr val="797979"/>
      </a:accent6>
      <a:hlink>
        <a:srgbClr val="4CAFFF"/>
      </a:hlink>
      <a:folHlink>
        <a:srgbClr val="0478D6"/>
      </a:folHlink>
    </a:clrScheme>
    <a:fontScheme name="Windows Font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bodyPr lIns="0" tIns="0" rIns="0" bIns="0" anchor="t" anchorCtr="0"/>
      <a:lstStyle>
        <a:defPPr>
          <a:defRPr smtClean="0"/>
        </a:defPPr>
      </a:lstStyle>
    </a:txDef>
  </a:objectDefaults>
  <a:extraClrSchemeLst/>
  <a:extLst>
    <a:ext uri="{05A4C25C-085E-4340-85A3-A5531E510DB2}">
      <thm15:themeFamily xmlns:thm15="http://schemas.microsoft.com/office/thememl/2012/main" name="Azure18_AzureDevPowerPoint_16x9.potx" id="{C0620CD2-E38F-4DEB-AE88-F41338761AAF}" vid="{83AD2FEF-2B3B-4D2A-9462-A5589672CBC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87EB0DF7FF7E4DB3CBE58424AD16FF" ma:contentTypeVersion="13" ma:contentTypeDescription="Create a new document." ma:contentTypeScope="" ma:versionID="9c155b3bf882ec66dcf263ad104d4999">
  <xsd:schema xmlns:xsd="http://www.w3.org/2001/XMLSchema" xmlns:xs="http://www.w3.org/2001/XMLSchema" xmlns:p="http://schemas.microsoft.com/office/2006/metadata/properties" xmlns:ns3="89fe4d0a-1d6e-4098-873e-9464572fbd79" xmlns:ns4="03874172-396d-484b-93ce-c7c37cac3cc7" targetNamespace="http://schemas.microsoft.com/office/2006/metadata/properties" ma:root="true" ma:fieldsID="6da0dfa09516679aff7774ab224e3421" ns3:_="" ns4:_="">
    <xsd:import namespace="89fe4d0a-1d6e-4098-873e-9464572fbd79"/>
    <xsd:import namespace="03874172-396d-484b-93ce-c7c37cac3cc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fe4d0a-1d6e-4098-873e-9464572fbd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874172-396d-484b-93ce-c7c37cac3cc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33180-05EA-4A72-A76C-CC5173223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fe4d0a-1d6e-4098-873e-9464572fbd79"/>
    <ds:schemaRef ds:uri="03874172-396d-484b-93ce-c7c37cac3c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56F948-9DB6-4580-85DF-F85EA88B76DE}">
  <ds:schemaRef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 ds:uri="http://schemas.microsoft.com/office/2006/documentManagement/types"/>
    <ds:schemaRef ds:uri="03874172-396d-484b-93ce-c7c37cac3cc7"/>
    <ds:schemaRef ds:uri="89fe4d0a-1d6e-4098-873e-9464572fbd79"/>
    <ds:schemaRef ds:uri="http://purl.org/dc/terms/"/>
  </ds:schemaRefs>
</ds:datastoreItem>
</file>

<file path=customXml/itemProps3.xml><?xml version="1.0" encoding="utf-8"?>
<ds:datastoreItem xmlns:ds="http://schemas.openxmlformats.org/officeDocument/2006/customXml" ds:itemID="{5FB18AE8-434A-4609-93D5-ACA1DAFEDB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518</Words>
  <Application>Microsoft Office PowerPoint</Application>
  <PresentationFormat>Widescreen</PresentationFormat>
  <Paragraphs>69</Paragraphs>
  <Slides>9</Slides>
  <Notes>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9</vt:i4>
      </vt:variant>
    </vt:vector>
  </HeadingPairs>
  <TitlesOfParts>
    <vt:vector size="17" baseType="lpstr">
      <vt:lpstr>Arial</vt:lpstr>
      <vt:lpstr>Calibri</vt:lpstr>
      <vt:lpstr>Segoe Semibold</vt:lpstr>
      <vt:lpstr>Segoe UI</vt:lpstr>
      <vt:lpstr>Segoe UI Light</vt:lpstr>
      <vt:lpstr>Segoe UI Semibold</vt:lpstr>
      <vt:lpstr>Wingdings</vt:lpstr>
      <vt:lpstr>Azure Dev Light - 2018H2</vt:lpstr>
      <vt:lpstr>Azure Lab Service</vt:lpstr>
      <vt:lpstr>Presentazione standard di PowerPoint</vt:lpstr>
      <vt:lpstr>Azure Lab Services </vt:lpstr>
      <vt:lpstr>Simple solution for classes</vt:lpstr>
      <vt:lpstr>Infinite bill?</vt:lpstr>
      <vt:lpstr>Presentazione standard di PowerPoint</vt:lpstr>
      <vt:lpstr>Azure Lab Services</vt:lpstr>
      <vt:lpstr>Roadmap: finish on-going work</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in Education</dc:title>
  <dc:creator>Angelo</dc:creator>
  <cp:lastModifiedBy>Angelo Varrati (GI Group S.P.A)</cp:lastModifiedBy>
  <cp:revision>1</cp:revision>
  <dcterms:created xsi:type="dcterms:W3CDTF">2020-03-16T11:23:50Z</dcterms:created>
  <dcterms:modified xsi:type="dcterms:W3CDTF">2020-03-17T13:14:46Z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0x0101007C87EB0DF7FF7E4DB3CBE58424AD16FF</vt:lpwstr>
  </property>
</Properties>
</file>